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6" r:id="rId6"/>
    <p:sldId id="263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7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DB59E7-08A1-4118-84E3-E839D2D8E2D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217B23-D51E-414C-965A-09E0A4F02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Традиции и ценности моей семьи.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 ученица 4 класса «А»</a:t>
            </a:r>
          </a:p>
          <a:p>
            <a:pPr algn="r"/>
            <a:r>
              <a:rPr lang="ru-RU" dirty="0" smtClean="0"/>
              <a:t>Школы №556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МОЯ СЕМЬЯ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Семейные традиции - это принятые в семье манеры и обычаи, которые передаются из поколения в поколение. Наши родители росли в тех же традициях, и мы заберем их в свое будущее, и это будет принято в нашем доме. Такие моменты навсегда остаются в памяти, и каждый раз ты уже ждешь нового момента.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1857364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Религиозные традиции</a:t>
            </a:r>
            <a:br>
              <a:rPr lang="ru-RU" dirty="0" smtClean="0"/>
            </a:br>
            <a:r>
              <a:rPr lang="ru-RU" dirty="0" smtClean="0"/>
              <a:t> нашей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23500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Мы – татары, поэтому моя семья следует мусульманским традициям и обычаям.</a:t>
            </a:r>
          </a:p>
          <a:p>
            <a:endParaRPr lang="ru-RU" sz="3400" dirty="0" smtClean="0"/>
          </a:p>
          <a:p>
            <a:r>
              <a:rPr lang="ru-RU" sz="3400" dirty="0" smtClean="0"/>
              <a:t>В Исламе существует множество традиций и обычаев, которые тесно переплетены с семьей. </a:t>
            </a:r>
          </a:p>
          <a:p>
            <a:endParaRPr lang="ru-RU" sz="3400" dirty="0" smtClean="0"/>
          </a:p>
          <a:p>
            <a:r>
              <a:rPr lang="ru-RU" sz="3400" dirty="0" smtClean="0"/>
              <a:t>Самая главная традиция нашей семьи– это быть добрым к окружающим, уважать старших. 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Основные принципы традиционной татарской семьи строятся на уважении и почитании старших младшими, родителей детьми. Особым уважением пользуются дедушка и бабушка (</a:t>
            </a:r>
            <a:r>
              <a:rPr lang="ru-RU" sz="3400" dirty="0" err="1" smtClean="0"/>
              <a:t>бабай</a:t>
            </a:r>
            <a:r>
              <a:rPr lang="ru-RU" sz="3400" dirty="0" smtClean="0"/>
              <a:t>, </a:t>
            </a:r>
            <a:r>
              <a:rPr lang="ru-RU" sz="3400" dirty="0" err="1" smtClean="0"/>
              <a:t>эби</a:t>
            </a:r>
            <a:r>
              <a:rPr lang="ru-RU" sz="3400" dirty="0" smtClean="0"/>
              <a:t>). Во время общей трапезы они сидят на почетных местах. Передача народных традиций происходит в </a:t>
            </a:r>
            <a:r>
              <a:rPr lang="ru-RU" sz="3400" dirty="0" err="1" smtClean="0"/>
              <a:t>трехпоколенных</a:t>
            </a:r>
            <a:r>
              <a:rPr lang="ru-RU" sz="3400" dirty="0" smtClean="0"/>
              <a:t> семьях, где главную роль играет пожилое поколение – бабушки и дедушки. </a:t>
            </a:r>
          </a:p>
          <a:p>
            <a:endParaRPr lang="ru-RU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082660"/>
          </a:xfrm>
        </p:spPr>
        <p:txBody>
          <a:bodyPr/>
          <a:lstStyle/>
          <a:p>
            <a:r>
              <a:rPr lang="ru-RU" dirty="0" smtClean="0"/>
              <a:t>СТАРШИЕ И МЛАДШИЕ</a:t>
            </a:r>
            <a:endParaRPr lang="ru-RU" dirty="0"/>
          </a:p>
        </p:txBody>
      </p:sp>
      <p:pic>
        <p:nvPicPr>
          <p:cNvPr id="6" name="Содержимое 5" descr="IMG_74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Главные события в семье:</a:t>
            </a:r>
            <a:br>
              <a:rPr lang="ru-RU" dirty="0" smtClean="0"/>
            </a:br>
            <a:r>
              <a:rPr lang="ru-RU" dirty="0" smtClean="0"/>
              <a:t>рождения детей и свадьбы.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Никах</a:t>
            </a:r>
          </a:p>
          <a:p>
            <a:pPr algn="just"/>
            <a:r>
              <a:rPr lang="ru-RU" dirty="0" smtClean="0"/>
              <a:t>По мусульманским традициям, брак действителен только в том случае, если были проведены соответствующие обряды. В Исламе религиозный свадебный обряд носит название «</a:t>
            </a:r>
            <a:r>
              <a:rPr lang="ru-RU" dirty="0" err="1" smtClean="0"/>
              <a:t>никах</a:t>
            </a:r>
            <a:r>
              <a:rPr lang="ru-RU" dirty="0" smtClean="0"/>
              <a:t>». Мулла читает четвертую суру Корана («Женщины»), в которой указываются права мужчины и женщины в браке.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НИКАХ</a:t>
            </a:r>
            <a:endParaRPr lang="ru-RU" dirty="0"/>
          </a:p>
        </p:txBody>
      </p:sp>
      <p:pic>
        <p:nvPicPr>
          <p:cNvPr id="6" name="Рисунок 5" descr="IMG_смоленк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929066"/>
            <a:ext cx="462915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0562" y="185736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Разделяет остров Декабристов  и Васильевский остров</a:t>
            </a:r>
            <a:endParaRPr lang="ru-RU" dirty="0"/>
          </a:p>
        </p:txBody>
      </p:sp>
      <p:pic>
        <p:nvPicPr>
          <p:cNvPr id="9" name="Содержимое 8" descr="IMG_743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39887"/>
            <a:ext cx="8229600" cy="462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НАШИ СЕМЕЙНЫЕ ПРАЗДНИКИ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ТАКЖЕ У НАС ЕСТЬ ТРАДИЦИИ, КОТОРЫЕ НЕ СВЯЗАНЫ С РЕЛИГИЕЙ.</a:t>
            </a:r>
          </a:p>
          <a:p>
            <a:r>
              <a:rPr lang="ru-RU" dirty="0" smtClean="0"/>
              <a:t>1. КАЖДЫЙ ГОД, ВСЕЙ СЕМЬЕЙ, МЫ СОБИРАЕМСЯ НА ПРАЗДНОВАНИЕ ДНЯ ПОБЕДЫ, СМОТРИМ ПАРАД И САЛЮТ.</a:t>
            </a:r>
          </a:p>
          <a:p>
            <a:r>
              <a:rPr lang="ru-RU" dirty="0" smtClean="0"/>
              <a:t>КОГДА БЫЛ ЖИВ МОЙ ПРАДЕДУШКА, ОНИ ХОДИЛИ С МОЕЙ МАМОЙ НА МАРСОВО ПОЛЕ, ГДЕ ВСТРЕЧАЛИСЬ С ЕГО ОДНОКУРСНИКАМИ  И СОСЛУЖИВЦАМИ. ТЕПЕРЬ МЫ С МАМОЙ УЧАСТВУЕМ  В «БЕССМЕРТНОМ ПОЛКЕ». </a:t>
            </a:r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ДЕДУШКИ</a:t>
            </a:r>
            <a:endParaRPr lang="ru-RU" dirty="0"/>
          </a:p>
        </p:txBody>
      </p:sp>
      <p:pic>
        <p:nvPicPr>
          <p:cNvPr id="4" name="Содержимое 3" descr="IMG_69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428736"/>
            <a:ext cx="3531394" cy="4708525"/>
          </a:xfrm>
        </p:spPr>
      </p:pic>
      <p:pic>
        <p:nvPicPr>
          <p:cNvPr id="5" name="Рисунок 4" descr="IMG_69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89" y="1285860"/>
            <a:ext cx="3554041" cy="47387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2. МЫ ВСЕГДА СОБИРАЕМСЯ ВСЕЙ СЕМЬЕЙ НА ПРАЗДНОВАНИЕ НОВОГО ГОДА.</a:t>
            </a:r>
          </a:p>
          <a:p>
            <a:pPr algn="just"/>
            <a:r>
              <a:rPr lang="ru-RU" dirty="0" smtClean="0"/>
              <a:t>В ЭТОТ ДЕНЬ МЫ ВСЕЙ СЕМЬЕЙ НАЧИНАЕМ ГОТОВИТЬ ПРАЗДНИЧНЫЙ СТОЛ. </a:t>
            </a:r>
          </a:p>
          <a:p>
            <a:pPr algn="just"/>
            <a:r>
              <a:rPr lang="ru-RU" dirty="0" smtClean="0"/>
              <a:t>К ВЕЧЕРУ ПРИХОДЯТ ДЕДУШКИ И БАБУШКИ, ТЕТИ И ДЯДИ.</a:t>
            </a:r>
          </a:p>
          <a:p>
            <a:pPr algn="just"/>
            <a:r>
              <a:rPr lang="ru-RU" dirty="0" smtClean="0"/>
              <a:t>МЫ ОБЯЗАТЕЛЬНО В НОВЫЙ ГОД ПРОВОДИМ КОНКУРСЫ, КОТОРЫЕ РАНЬШЕ ГОТОВИЛА МАМИНА ТЕТЯ, А ТЕПЕРЬ МЫ С МАМОЙ.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356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Традиции и ценности моей семьи. </vt:lpstr>
      <vt:lpstr> МОЯ СЕМЬЯ</vt:lpstr>
      <vt:lpstr>Религиозные традиции  нашей семьи</vt:lpstr>
      <vt:lpstr>СТАРШИЕ И МЛАДШИЕ</vt:lpstr>
      <vt:lpstr> Главные события в семье: рождения детей и свадьбы. </vt:lpstr>
      <vt:lpstr>НИКАХ</vt:lpstr>
      <vt:lpstr>НАШИ СЕМЕЙНЫЕ ПРАЗДНИКИ</vt:lpstr>
      <vt:lpstr>МОИ ДЕДУШКИ</vt:lpstr>
      <vt:lpstr>НОВЫЙ ГОД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ВОДНЫЕ ОБЪЕКТЫ  НАШЕГО КРАЯ.</dc:title>
  <dc:creator>Гюзаль</dc:creator>
  <cp:lastModifiedBy>Игорь Благовещенский</cp:lastModifiedBy>
  <cp:revision>12</cp:revision>
  <dcterms:created xsi:type="dcterms:W3CDTF">2019-12-01T20:04:34Z</dcterms:created>
  <dcterms:modified xsi:type="dcterms:W3CDTF">2020-05-29T16:14:33Z</dcterms:modified>
</cp:coreProperties>
</file>