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7" r:id="rId3"/>
    <p:sldId id="280" r:id="rId4"/>
    <p:sldId id="259" r:id="rId5"/>
    <p:sldId id="261" r:id="rId6"/>
    <p:sldId id="260" r:id="rId7"/>
    <p:sldId id="272" r:id="rId8"/>
    <p:sldId id="273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4" r:id="rId17"/>
    <p:sldId id="278" r:id="rId18"/>
    <p:sldId id="276" r:id="rId19"/>
    <p:sldId id="270" r:id="rId20"/>
    <p:sldId id="275" r:id="rId21"/>
    <p:sldId id="271" r:id="rId22"/>
    <p:sldId id="277" r:id="rId23"/>
    <p:sldId id="279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CAC3C80-2AA6-4D31-92BB-BB70BF47EE4F}" type="datetimeFigureOut">
              <a:rPr lang="ru-RU" smtClean="0"/>
              <a:pPr/>
              <a:t>18.11.21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00A6139-23CA-4C1F-843D-A6453A981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AC3C80-2AA6-4D31-92BB-BB70BF47EE4F}" type="datetimeFigureOut">
              <a:rPr lang="ru-RU" smtClean="0"/>
              <a:pPr/>
              <a:t>18.11.21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0A6139-23CA-4C1F-843D-A6453A981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CAC3C80-2AA6-4D31-92BB-BB70BF47EE4F}" type="datetimeFigureOut">
              <a:rPr lang="ru-RU" smtClean="0"/>
              <a:pPr/>
              <a:t>18.11.21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00A6139-23CA-4C1F-843D-A6453A981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AC3C80-2AA6-4D31-92BB-BB70BF47EE4F}" type="datetimeFigureOut">
              <a:rPr lang="ru-RU" smtClean="0"/>
              <a:pPr/>
              <a:t>18.11.21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0A6139-23CA-4C1F-843D-A6453A981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CAC3C80-2AA6-4D31-92BB-BB70BF47EE4F}" type="datetimeFigureOut">
              <a:rPr lang="ru-RU" smtClean="0"/>
              <a:pPr/>
              <a:t>18.11.21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00A6139-23CA-4C1F-843D-A6453A981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AC3C80-2AA6-4D31-92BB-BB70BF47EE4F}" type="datetimeFigureOut">
              <a:rPr lang="ru-RU" smtClean="0"/>
              <a:pPr/>
              <a:t>18.11.21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0A6139-23CA-4C1F-843D-A6453A981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AC3C80-2AA6-4D31-92BB-BB70BF47EE4F}" type="datetimeFigureOut">
              <a:rPr lang="ru-RU" smtClean="0"/>
              <a:pPr/>
              <a:t>18.11.21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0A6139-23CA-4C1F-843D-A6453A981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AC3C80-2AA6-4D31-92BB-BB70BF47EE4F}" type="datetimeFigureOut">
              <a:rPr lang="ru-RU" smtClean="0"/>
              <a:pPr/>
              <a:t>18.11.21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0A6139-23CA-4C1F-843D-A6453A981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CAC3C80-2AA6-4D31-92BB-BB70BF47EE4F}" type="datetimeFigureOut">
              <a:rPr lang="ru-RU" smtClean="0"/>
              <a:pPr/>
              <a:t>18.11.21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0A6139-23CA-4C1F-843D-A6453A981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AC3C80-2AA6-4D31-92BB-BB70BF47EE4F}" type="datetimeFigureOut">
              <a:rPr lang="ru-RU" smtClean="0"/>
              <a:pPr/>
              <a:t>18.11.21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0A6139-23CA-4C1F-843D-A6453A981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AC3C80-2AA6-4D31-92BB-BB70BF47EE4F}" type="datetimeFigureOut">
              <a:rPr lang="ru-RU" smtClean="0"/>
              <a:pPr/>
              <a:t>18.11.21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0A6139-23CA-4C1F-843D-A6453A9811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CAC3C80-2AA6-4D31-92BB-BB70BF47EE4F}" type="datetimeFigureOut">
              <a:rPr lang="ru-RU" smtClean="0"/>
              <a:pPr/>
              <a:t>18.11.21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00A6139-23CA-4C1F-843D-A6453A981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my-safety.ru/osnovnaya/zashhita-plityi-ot-detey-tehnika-bezopas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Техника безопасности на уроках лыжной подготовки.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3356992"/>
            <a:ext cx="7571184" cy="2769171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Выступающие: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Филина Людмила Петровна, учитель физической культуры ГБОУ СОШ № 545 Курортного района Санкт-Петербурга, методист по физической культуре ГБУ ИМЦ Курортного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Санкт-Петербурга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Учащиеся обязаны: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переодеваться в лыжный костюм в раздевалке спортзала до начала урока;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в течение первых 5 минут урока, оставив сменную обувь в гардеробе, взять лыжи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приготовиться к уроку;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 пройти инструктаж по охране труда перед уроками лыжной подготовки;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выполнять требования охраны труда и правил для учащихся при проведении уроков по лыжной подготовке;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иметь спортивную форму для занятий на лыжах.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Учителю (тренеру) запрещается: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оставлять без присмотра учащихся;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допускать к занятиям учащихся, не прошедших инструктаж по охране труда и технике безопасности при проведении занятий по лыжам; - использовать неисправное спортивное оборудование и инвентарь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пройти инструктаж по охране труда при проведении занятий по лыжам;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подготовить лыжную базу для обеспечения всех учащихся инвентарем на уроках физической культуры;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провести инструктаж по охране труда и технике безопасности по лыжной подготовке для всех учащихся с обязательной отметкой в «Журнале инструктажа по технике безопасности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»;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обеспечить устойчивость мебели, имеющейся на лыжной базе;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обеспечить исправность лыж и лыжных палок;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проводить занятия по лыжной подготовке только по согласованию с врачом образовательного учреждения в соответствии с температурой воздуха;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проверить перед началом занятий одежду учащихся, ознакомиться с медицинскими показаниями,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проверить крепление лыж к обуви;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 о возникших неполадках сообщить администрации школы;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 исключить из пользования непригодное оборудование;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 обеспечить устойчивый порядок и дисциплину учащихся во время лыжных занятий и в процессе подготовки к ним на переменах;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 использовать различные формы проведения разминки перед проведением урока лыжной подготовки;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 соблюдать временные рамки урока лыжной подготовки (продолжительность самого занятия на лыжах не должна быть менее 30 минут);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 завершать урок за 5 минут до звонка, организованно вести учащихся в гардероб для смены одежды.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1.12. Учащиеся, допустившие невыполнение или нарушение инструкции по охране труда, привлекаются к ответственности, и со всеми обучающимися проводится внеплановый инструктаж по охране труда.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2. ТРЕБОВАНИЯБЕЗОПАСНОСТИ ПЕРЕД НАЧАЛОМ ЗАНЯТИЙ.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2.1. Учащиеся должны надеть легкую, теплую, не стесняющую движений одежду, шерстяные носки и перчатки или варежки.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2.2. Проверить исправность лыжного инвентаря и подогнать крепление лыж к обуви. Лыжные ботинки должны быть подогнаны по размеру ноги.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2.3. При обнаружении внезапной опасности на трассе прекратить катание и немедленно сообщить об этом учителю.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. ТРЕБОВАНИЯТЕХНИКИ  БЕЗОПАСНОСТИ ВО ВРЕМЯ ЗАНЯТИЙ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3.1. Учащиеся обязаны соблюдать интервал при движении на лыжах по дистанции 3-4м, при спусках с горы - не менее 30м.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3.2. При спуске с горы не выставлять вперед лыжные палки.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3.3. После спуска с горы не останавливаться у подножия горы во избежание столкновений с другими лыжниками.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3.4. Следить друг за другом и немедленно сообщить учителю о первых же признаках обморожения.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3.5. Во избежание потертостей ног не ходить на лыжах в тесной или слишком свободной обуви.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-1"/>
            <a:ext cx="5017485" cy="668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2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4. ТРЕБОВАНИЯ ТЕХНИКИ  БЕЗОПАСНОСТИ В АВАРИЙНЫХ СИТУАЦИЯХ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4.1. При поломке или порчи лыжного снаряжения и невозможности починить его в пути сообщить об этом учителю и с его разрешения двигаться к месту расположения гимназии.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4.2. При первых признаках обморожения, а также при плохом самочувствии сообщить об этом учителю.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4.3. При получении травмы немедленно сообщить об этом учителю, который должен оказать первую помощь, при необходимости отправить его к врачу гимназии в сопровождении взрослого или в ближайшее лечебное учреждение.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6200" b="1" dirty="0" smtClean="0">
                <a:latin typeface="Times New Roman" pitchFamily="18" charset="0"/>
                <a:cs typeface="Times New Roman" pitchFamily="18" charset="0"/>
              </a:rPr>
              <a:t>Предисловие</a:t>
            </a:r>
          </a:p>
          <a:p>
            <a:r>
              <a:rPr lang="ru-RU" sz="6200" b="1" dirty="0" smtClean="0">
                <a:latin typeface="Times New Roman" pitchFamily="18" charset="0"/>
                <a:cs typeface="Times New Roman" pitchFamily="18" charset="0"/>
              </a:rPr>
              <a:t>1. ОБЩИЕ ТРЕБОВАНИЯ ТЕХНИКИ  БЕЗОПАСНОСТИ</a:t>
            </a:r>
          </a:p>
          <a:p>
            <a:r>
              <a:rPr lang="ru-RU" sz="62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6200" b="1" dirty="0" smtClean="0">
                <a:latin typeface="Times New Roman" pitchFamily="18" charset="0"/>
                <a:cs typeface="Times New Roman" pitchFamily="18" charset="0"/>
              </a:rPr>
              <a:t>1.1.Учащимся запрещается:</a:t>
            </a:r>
          </a:p>
          <a:p>
            <a:r>
              <a:rPr lang="ru-RU" sz="6200" b="1" dirty="0" smtClean="0">
                <a:latin typeface="Times New Roman" pitchFamily="18" charset="0"/>
                <a:cs typeface="Times New Roman" pitchFamily="18" charset="0"/>
              </a:rPr>
              <a:t>1.2.Учащиеся обязаны:</a:t>
            </a:r>
          </a:p>
          <a:p>
            <a:r>
              <a:rPr lang="ru-RU" sz="6200" b="1" dirty="0" smtClean="0">
                <a:latin typeface="Times New Roman" pitchFamily="18" charset="0"/>
                <a:cs typeface="Times New Roman" pitchFamily="18" charset="0"/>
              </a:rPr>
              <a:t>1.3.Учителю (тренеру) запрещается:</a:t>
            </a:r>
          </a:p>
          <a:p>
            <a:r>
              <a:rPr lang="ru-RU" sz="62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6200" b="1" dirty="0" smtClean="0">
                <a:latin typeface="Times New Roman" pitchFamily="18" charset="0"/>
                <a:cs typeface="Times New Roman" pitchFamily="18" charset="0"/>
              </a:rPr>
              <a:t>2. ТРЕБОВАНИЯ ТЕХНИКИ БЕЗОПАСНОСТИ ПЕРЕД НАЧАЛОМ ЗАНЯТИЙ.</a:t>
            </a:r>
          </a:p>
          <a:p>
            <a:r>
              <a:rPr lang="ru-RU" sz="62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6200" b="1" dirty="0" smtClean="0">
                <a:latin typeface="Times New Roman" pitchFamily="18" charset="0"/>
                <a:cs typeface="Times New Roman" pitchFamily="18" charset="0"/>
              </a:rPr>
              <a:t>3. ТРЕБОВАНИЯ ТЕХНИКИ  БЕЗОПАСНОСТИ ВО ВРЕМЯ ЗАНЯТИЙ</a:t>
            </a:r>
          </a:p>
          <a:p>
            <a:r>
              <a:rPr lang="ru-RU" sz="62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6200" b="1" dirty="0" smtClean="0">
                <a:latin typeface="Times New Roman" pitchFamily="18" charset="0"/>
                <a:cs typeface="Times New Roman" pitchFamily="18" charset="0"/>
              </a:rPr>
              <a:t>4. ТРЕБОВАНИЯ ТЕХНИКИ БЕЗОПАСНОСТИ В АВАРИЙНЫХ СИТУАЦИЯХ</a:t>
            </a:r>
          </a:p>
          <a:p>
            <a:r>
              <a:rPr lang="ru-RU" sz="62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6200" b="1" dirty="0" smtClean="0">
                <a:latin typeface="Times New Roman" pitchFamily="18" charset="0"/>
                <a:cs typeface="Times New Roman" pitchFamily="18" charset="0"/>
              </a:rPr>
              <a:t>5. ТРЕБОВАНИЯ ТЕХНИКИ  БЕЗОПАСНОСТИ ПО ОКОНЧАНИИ ЗАНЯТИЙ</a:t>
            </a:r>
          </a:p>
          <a:p>
            <a:pPr>
              <a:buNone/>
            </a:pPr>
            <a:r>
              <a:rPr lang="ru-RU" sz="50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08012"/>
            <a:ext cx="8712968" cy="6534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5. ТРЕБОВАНИЯ ТЕХНИКИ  БЕЗОПАСНОСТИ ПО ОКОНЧАНИИ ЗАНЯТИЙ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5.1.Учащиеся обязаны убрать в отведенное для хранения место весь инвентарь.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5.2. Тщательно вымыть руки с мылом.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8670" y="0"/>
            <a:ext cx="5129634" cy="683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Лыжный спорт – это не просто физкультура на свежем воздухе. Он помогает закаливать организм и способствует всестороннему физическому развитию школьника.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Физическая активность напрямую влияет на здоровье ребенка.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Уроки на свежем воздухе улучшают мозговую активность.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2" tooltip="Защита плиты от детей. Техника безопасности"/>
              </a:rPr>
              <a:t>Техника безопасности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на уроках лыжной подготовки – это основа сохранения физического здоровья детей.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Школьная физкультура не делает из детей профессионалов спорта, но помогает им полноценно физически развиваться.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здоровом теле – здоровый дух.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219256" cy="5793507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Зимой наша страна становится раздольным местом для тех, кто любит ездить на лыжах или кататься на коньках и санках. В школьную программу физического развития в обязательном порядке включены занятия одним из зимних видов спорта, а именно уроки лыжной подготовки. Они помогают укрепить иммунную систему, способствуют развитию всех групп мышц.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Школьная программа включает лыжную подготовку во всех классах 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с 1-11.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Занятиям на лыжах отведено 16 учебных часов. В результате этих занятий школьники учатся обращаться с лыжами, осваивают способы передвижения на них, что повышает физическую активность и укрепляет здоровье.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Чтобы решить эти задачи, важно освоить технику лыжной подготовки. Детей учат правильному выполнению заданий преподавателя. При этом уделяется внимание отдельным элементам. Чтобы научиться скатываться с горы, дети отрабатывают технику съезда и учатся правильно тормозить. Вне зависимости от возраста, необходимо соблюдать технику безопасности на уроках лыжной подготовки. В начальной школе детям прививают самые первые навыки обращения с лыжами. Поэтому вопрос соблюдения техники безопасности здесь очень важен.</a:t>
            </a: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41568" cy="88235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Предмет: Физическая культура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Users\Teacher\AppData\Local\Microsoft\Windows\Temporary Internet Files\Content.Word\20210319_09043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340768"/>
            <a:ext cx="604867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1. ОБЩИЕ ТРЕБОВАНИЯ БЕЗОПАСНОСТИ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1.1 .К занятиям на лыжах допускаются учащиеся, прошедшие инструктаж по охране труда, медицинский осмотр и не имеющие противопоказаний по состоянию здоровья.</a:t>
            </a:r>
          </a:p>
          <a:p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1.2. При проведении занятий по лыжам учащиеся обязаны соблюдать правила поведения, расписание учебных занятий, установленные режимы занятий и отдыха.</a:t>
            </a:r>
          </a:p>
          <a:p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1.3. Учащиеся должны одеваться в соответствии с температурой внешней окружающей среды, чтобы избежать обморожений.</a:t>
            </a:r>
          </a:p>
          <a:p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1.4. Учащиеся должны быть предельно осторожными, чтобы избежать травм при падении во время катания на лыжах.</a:t>
            </a:r>
          </a:p>
          <a:p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1.5. Учащиеся должны проверять крепление лыж к обуви, чтобы избежать травм.</a:t>
            </a:r>
          </a:p>
          <a:p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1.6. Учащиеся должны правильно подогнать лыжные ботинки, чтобы избежать потертости ног.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1.7. При получении травмы учащийся обязан немедленно поставить об этом в известность учителя (тренера), который сообщает об этом администрации образовательного учреждения. При неисправности лыжного инвентаря прекратить занятия и сообщить об этом учителю (тренеру).</a:t>
            </a:r>
          </a:p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1.8. В процессе занятий ученики обязаны соблюдать установленный порядок проведения учебных занятий и правила личной гигиены.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88640"/>
            <a:ext cx="8900946" cy="6675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Учащимся запрещается: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приносить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колющие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режущие, легковоспламеняющиеся предметы;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бегать без разрешения учителя, толкать друг друга; кидать друг в друга различные предметы;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-трогать без разрешения учителя (тренера) спортивное снаряжение.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152</TotalTime>
  <Words>1059</Words>
  <Application>Microsoft Office PowerPoint</Application>
  <PresentationFormat>Экран (4:3)</PresentationFormat>
  <Paragraphs>84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Изящная</vt:lpstr>
      <vt:lpstr>Техника безопасности на уроках лыжной подготовки.</vt:lpstr>
      <vt:lpstr>Содержание</vt:lpstr>
      <vt:lpstr>Слайд 3</vt:lpstr>
      <vt:lpstr>Предмет: Физическая культура</vt:lpstr>
      <vt:lpstr>1. ОБЩИЕ ТРЕБОВАНИЯ БЕЗОПАСНОСТИ</vt:lpstr>
      <vt:lpstr>Слайд 6</vt:lpstr>
      <vt:lpstr>Слайд 7</vt:lpstr>
      <vt:lpstr>Слайд 8</vt:lpstr>
      <vt:lpstr>Учащимся запрещается:</vt:lpstr>
      <vt:lpstr>Учащиеся обязаны:</vt:lpstr>
      <vt:lpstr>Учителю (тренеру) запрещается: </vt:lpstr>
      <vt:lpstr>Слайд 12</vt:lpstr>
      <vt:lpstr>Слайд 13</vt:lpstr>
      <vt:lpstr>2. ТРЕБОВАНИЯБЕЗОПАСНОСТИ ПЕРЕД НАЧАЛОМ ЗАНЯТИЙ. </vt:lpstr>
      <vt:lpstr>3. ТРЕБОВАНИЯТЕХНИКИ  БЕЗОПАСНОСТИ ВО ВРЕМЯ ЗАНЯТИЙ</vt:lpstr>
      <vt:lpstr>Слайд 16</vt:lpstr>
      <vt:lpstr>Слайд 17</vt:lpstr>
      <vt:lpstr>Слайд 18</vt:lpstr>
      <vt:lpstr>4. ТРЕБОВАНИЯ ТЕХНИКИ  БЕЗОПАСНОСТИ В АВАРИЙНЫХ СИТУАЦИЯХ</vt:lpstr>
      <vt:lpstr>Слайд 20</vt:lpstr>
      <vt:lpstr>5. ТРЕБОВАНИЯ ТЕХНИКИ  БЕЗОПАСНОСТИ ПО ОКОНЧАНИИ ЗАНЯТИЙ 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Teacher</dc:creator>
  <cp:lastModifiedBy>Teacher</cp:lastModifiedBy>
  <cp:revision>37</cp:revision>
  <dcterms:created xsi:type="dcterms:W3CDTF">2021-03-19T07:04:54Z</dcterms:created>
  <dcterms:modified xsi:type="dcterms:W3CDTF">2021-11-18T08:58:53Z</dcterms:modified>
</cp:coreProperties>
</file>