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4" r:id="rId2"/>
    <p:sldId id="403" r:id="rId3"/>
    <p:sldId id="315" r:id="rId4"/>
    <p:sldId id="444" r:id="rId5"/>
    <p:sldId id="443" r:id="rId6"/>
    <p:sldId id="489" r:id="rId7"/>
    <p:sldId id="449" r:id="rId8"/>
    <p:sldId id="448" r:id="rId9"/>
    <p:sldId id="490" r:id="rId10"/>
    <p:sldId id="450" r:id="rId11"/>
    <p:sldId id="492" r:id="rId12"/>
    <p:sldId id="409" r:id="rId13"/>
    <p:sldId id="414" r:id="rId14"/>
    <p:sldId id="453" r:id="rId15"/>
    <p:sldId id="454" r:id="rId16"/>
    <p:sldId id="503" r:id="rId17"/>
    <p:sldId id="410" r:id="rId18"/>
    <p:sldId id="494" r:id="rId19"/>
    <p:sldId id="431" r:id="rId20"/>
    <p:sldId id="480" r:id="rId21"/>
    <p:sldId id="432" r:id="rId22"/>
    <p:sldId id="434" r:id="rId23"/>
    <p:sldId id="487" r:id="rId24"/>
    <p:sldId id="488" r:id="rId25"/>
    <p:sldId id="436" r:id="rId26"/>
    <p:sldId id="467" r:id="rId27"/>
    <p:sldId id="468" r:id="rId28"/>
    <p:sldId id="440" r:id="rId29"/>
    <p:sldId id="428" r:id="rId30"/>
    <p:sldId id="495" r:id="rId31"/>
    <p:sldId id="496" r:id="rId32"/>
    <p:sldId id="497" r:id="rId33"/>
    <p:sldId id="502" r:id="rId34"/>
    <p:sldId id="498" r:id="rId35"/>
    <p:sldId id="470" r:id="rId36"/>
    <p:sldId id="471" r:id="rId37"/>
    <p:sldId id="472" r:id="rId38"/>
    <p:sldId id="474" r:id="rId39"/>
    <p:sldId id="475" r:id="rId40"/>
    <p:sldId id="491" r:id="rId41"/>
    <p:sldId id="499" r:id="rId42"/>
    <p:sldId id="500" r:id="rId43"/>
    <p:sldId id="477" r:id="rId4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68"/>
    <a:srgbClr val="2D588B"/>
    <a:srgbClr val="4F81BD"/>
    <a:srgbClr val="6796CF"/>
    <a:srgbClr val="4F83C1"/>
    <a:srgbClr val="305D94"/>
    <a:srgbClr val="3B8AFF"/>
    <a:srgbClr val="8064A2"/>
    <a:srgbClr val="C0504D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2E76E-11AD-4B2B-A23A-FA7135CDC0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A4FCE-67FF-4CF4-BA15-5BACD97B4B70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 vert="wordArtVer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C00000"/>
              </a:solidFill>
            </a:rPr>
            <a:t>Предметные результаты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57FA0D69-1676-4B28-84BD-803EA9E779C7}" type="parTrans" cxnId="{8055C93B-6B70-4673-B94D-B43B36550B44}">
      <dgm:prSet/>
      <dgm:spPr/>
      <dgm:t>
        <a:bodyPr/>
        <a:lstStyle/>
        <a:p>
          <a:endParaRPr lang="ru-RU"/>
        </a:p>
      </dgm:t>
    </dgm:pt>
    <dgm:pt modelId="{40786AF0-D54B-40D2-BDE8-90EBC93BB146}" type="sibTrans" cxnId="{8055C93B-6B70-4673-B94D-B43B36550B44}">
      <dgm:prSet/>
      <dgm:spPr/>
      <dgm:t>
        <a:bodyPr/>
        <a:lstStyle/>
        <a:p>
          <a:endParaRPr lang="ru-RU"/>
        </a:p>
      </dgm:t>
    </dgm:pt>
    <dgm:pt modelId="{C7E61987-5348-4AD7-8D24-DF5FC0F0CB54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u="none" dirty="0" smtClean="0">
              <a:solidFill>
                <a:schemeClr val="tx1"/>
              </a:solidFill>
            </a:rPr>
            <a:t>Знания о языке как системе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076ED764-25E0-438C-B64E-3AC6A33D550F}" type="parTrans" cxnId="{DBF4D1C2-F07F-45FA-AD27-79106413A66A}">
      <dgm:prSet/>
      <dgm:spPr/>
      <dgm:t>
        <a:bodyPr/>
        <a:lstStyle/>
        <a:p>
          <a:endParaRPr lang="ru-RU"/>
        </a:p>
      </dgm:t>
    </dgm:pt>
    <dgm:pt modelId="{20E23391-5BC4-4A4E-B4A7-6F523CF1DEAE}" type="sibTrans" cxnId="{DBF4D1C2-F07F-45FA-AD27-79106413A66A}">
      <dgm:prSet/>
      <dgm:spPr/>
      <dgm:t>
        <a:bodyPr/>
        <a:lstStyle/>
        <a:p>
          <a:endParaRPr lang="ru-RU"/>
        </a:p>
      </dgm:t>
    </dgm:pt>
    <dgm:pt modelId="{96CFA83A-4195-4ECF-B6DE-0DB1C5B0CA64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u="none" dirty="0" smtClean="0">
              <a:solidFill>
                <a:schemeClr val="tx1"/>
              </a:solidFill>
            </a:rPr>
            <a:t>Владение языком во всей полноте его функциональных возможностей</a:t>
          </a:r>
        </a:p>
        <a:p>
          <a:endParaRPr lang="ru-RU" sz="1400" u="none" dirty="0">
            <a:solidFill>
              <a:schemeClr val="tx1"/>
            </a:solidFill>
          </a:endParaRPr>
        </a:p>
      </dgm:t>
    </dgm:pt>
    <dgm:pt modelId="{5E9F9E92-4DDD-4EBF-8441-7E979ECBBE48}" type="sibTrans" cxnId="{9B9199FC-DFDC-4E4F-BBB2-7057782D4DC4}">
      <dgm:prSet/>
      <dgm:spPr/>
      <dgm:t>
        <a:bodyPr/>
        <a:lstStyle/>
        <a:p>
          <a:endParaRPr lang="ru-RU"/>
        </a:p>
      </dgm:t>
    </dgm:pt>
    <dgm:pt modelId="{8CC6117B-FF01-4CE1-BCAA-3567D206DEB3}" type="parTrans" cxnId="{9B9199FC-DFDC-4E4F-BBB2-7057782D4DC4}">
      <dgm:prSet/>
      <dgm:spPr/>
      <dgm:t>
        <a:bodyPr/>
        <a:lstStyle/>
        <a:p>
          <a:endParaRPr lang="ru-RU"/>
        </a:p>
      </dgm:t>
    </dgm:pt>
    <dgm:pt modelId="{E1BD2D52-825A-4D32-A0D6-81658571AEE9}" type="pres">
      <dgm:prSet presAssocID="{3EB2E76E-11AD-4B2B-A23A-FA7135CDC0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C9994-79BF-45BA-8AA9-252B68711DE2}" type="pres">
      <dgm:prSet presAssocID="{365A4FCE-67FF-4CF4-BA15-5BACD97B4B70}" presName="root1" presStyleCnt="0"/>
      <dgm:spPr/>
    </dgm:pt>
    <dgm:pt modelId="{5D32D7C9-DCB4-4C65-A7EB-D4F7CF6207EF}" type="pres">
      <dgm:prSet presAssocID="{365A4FCE-67FF-4CF4-BA15-5BACD97B4B70}" presName="LevelOneTextNode" presStyleLbl="node0" presStyleIdx="0" presStyleCnt="1" custScaleX="44427" custScaleY="427084" custLinFactNeighborX="-3289" custLinFactNeighborY="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5C374-3383-48B7-B901-0AB5C481C66C}" type="pres">
      <dgm:prSet presAssocID="{365A4FCE-67FF-4CF4-BA15-5BACD97B4B70}" presName="level2hierChild" presStyleCnt="0"/>
      <dgm:spPr/>
    </dgm:pt>
    <dgm:pt modelId="{214E5040-BF17-4401-88F3-EAAAB14685E1}" type="pres">
      <dgm:prSet presAssocID="{076ED764-25E0-438C-B64E-3AC6A33D550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C370DAE-D05C-4396-9A41-8BC7BA49EA6F}" type="pres">
      <dgm:prSet presAssocID="{076ED764-25E0-438C-B64E-3AC6A33D550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E0FF798-F830-4AE6-8189-0B662A3C6495}" type="pres">
      <dgm:prSet presAssocID="{C7E61987-5348-4AD7-8D24-DF5FC0F0CB54}" presName="root2" presStyleCnt="0"/>
      <dgm:spPr/>
    </dgm:pt>
    <dgm:pt modelId="{81D59039-E53C-478D-9B78-AF897333D988}" type="pres">
      <dgm:prSet presAssocID="{C7E61987-5348-4AD7-8D24-DF5FC0F0CB54}" presName="LevelTwoTextNode" presStyleLbl="node2" presStyleIdx="0" presStyleCnt="2" custScaleX="339315" custScaleY="136278" custLinFactNeighborX="-2583" custLinFactNeighborY="-35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BE172-8815-439C-8757-037AA6EB017C}" type="pres">
      <dgm:prSet presAssocID="{C7E61987-5348-4AD7-8D24-DF5FC0F0CB54}" presName="level3hierChild" presStyleCnt="0"/>
      <dgm:spPr/>
    </dgm:pt>
    <dgm:pt modelId="{C1F5CF61-D7AE-4FDB-B33C-A6C4C152858B}" type="pres">
      <dgm:prSet presAssocID="{8CC6117B-FF01-4CE1-BCAA-3567D206DEB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F14A254-CCDB-4431-9F85-5B1A5478771B}" type="pres">
      <dgm:prSet presAssocID="{8CC6117B-FF01-4CE1-BCAA-3567D206DEB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85C7B6D-32FC-4DEB-BD83-B53073717C5A}" type="pres">
      <dgm:prSet presAssocID="{96CFA83A-4195-4ECF-B6DE-0DB1C5B0CA64}" presName="root2" presStyleCnt="0"/>
      <dgm:spPr/>
    </dgm:pt>
    <dgm:pt modelId="{D257C15F-4EBF-463A-BC9B-E0F3672EE95F}" type="pres">
      <dgm:prSet presAssocID="{96CFA83A-4195-4ECF-B6DE-0DB1C5B0CA64}" presName="LevelTwoTextNode" presStyleLbl="node2" presStyleIdx="1" presStyleCnt="2" custScaleX="336305" custScaleY="152356" custLinFactNeighborX="-685" custLinFactNeighborY="-18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88B47-0970-4486-890B-CFE56A753D77}" type="pres">
      <dgm:prSet presAssocID="{96CFA83A-4195-4ECF-B6DE-0DB1C5B0CA64}" presName="level3hierChild" presStyleCnt="0"/>
      <dgm:spPr/>
    </dgm:pt>
  </dgm:ptLst>
  <dgm:cxnLst>
    <dgm:cxn modelId="{6785CF3F-F0A1-434E-8E83-AA50799BB51D}" type="presOf" srcId="{8CC6117B-FF01-4CE1-BCAA-3567D206DEB3}" destId="{C1F5CF61-D7AE-4FDB-B33C-A6C4C152858B}" srcOrd="0" destOrd="0" presId="urn:microsoft.com/office/officeart/2005/8/layout/hierarchy2"/>
    <dgm:cxn modelId="{40B5361C-BFE4-4F8A-AD5C-6F3ED16F1A0D}" type="presOf" srcId="{96CFA83A-4195-4ECF-B6DE-0DB1C5B0CA64}" destId="{D257C15F-4EBF-463A-BC9B-E0F3672EE95F}" srcOrd="0" destOrd="0" presId="urn:microsoft.com/office/officeart/2005/8/layout/hierarchy2"/>
    <dgm:cxn modelId="{8055C93B-6B70-4673-B94D-B43B36550B44}" srcId="{3EB2E76E-11AD-4B2B-A23A-FA7135CDC08C}" destId="{365A4FCE-67FF-4CF4-BA15-5BACD97B4B70}" srcOrd="0" destOrd="0" parTransId="{57FA0D69-1676-4B28-84BD-803EA9E779C7}" sibTransId="{40786AF0-D54B-40D2-BDE8-90EBC93BB146}"/>
    <dgm:cxn modelId="{D48A31B0-8943-49B5-9674-12798EE3644F}" type="presOf" srcId="{8CC6117B-FF01-4CE1-BCAA-3567D206DEB3}" destId="{EF14A254-CCDB-4431-9F85-5B1A5478771B}" srcOrd="1" destOrd="0" presId="urn:microsoft.com/office/officeart/2005/8/layout/hierarchy2"/>
    <dgm:cxn modelId="{47BC2C00-A4B9-4E9C-A2AB-4B440BA1DE4C}" type="presOf" srcId="{365A4FCE-67FF-4CF4-BA15-5BACD97B4B70}" destId="{5D32D7C9-DCB4-4C65-A7EB-D4F7CF6207EF}" srcOrd="0" destOrd="0" presId="urn:microsoft.com/office/officeart/2005/8/layout/hierarchy2"/>
    <dgm:cxn modelId="{8B1166BB-268D-4B0B-B2F4-4C601B5BD767}" type="presOf" srcId="{3EB2E76E-11AD-4B2B-A23A-FA7135CDC08C}" destId="{E1BD2D52-825A-4D32-A0D6-81658571AEE9}" srcOrd="0" destOrd="0" presId="urn:microsoft.com/office/officeart/2005/8/layout/hierarchy2"/>
    <dgm:cxn modelId="{5B229AE3-B45D-4DDA-A318-E52E6ACF06B3}" type="presOf" srcId="{076ED764-25E0-438C-B64E-3AC6A33D550F}" destId="{EC370DAE-D05C-4396-9A41-8BC7BA49EA6F}" srcOrd="1" destOrd="0" presId="urn:microsoft.com/office/officeart/2005/8/layout/hierarchy2"/>
    <dgm:cxn modelId="{9B9199FC-DFDC-4E4F-BBB2-7057782D4DC4}" srcId="{365A4FCE-67FF-4CF4-BA15-5BACD97B4B70}" destId="{96CFA83A-4195-4ECF-B6DE-0DB1C5B0CA64}" srcOrd="1" destOrd="0" parTransId="{8CC6117B-FF01-4CE1-BCAA-3567D206DEB3}" sibTransId="{5E9F9E92-4DDD-4EBF-8441-7E979ECBBE48}"/>
    <dgm:cxn modelId="{CE4ACCBC-7131-44D4-A971-7C0E87F99174}" type="presOf" srcId="{076ED764-25E0-438C-B64E-3AC6A33D550F}" destId="{214E5040-BF17-4401-88F3-EAAAB14685E1}" srcOrd="0" destOrd="0" presId="urn:microsoft.com/office/officeart/2005/8/layout/hierarchy2"/>
    <dgm:cxn modelId="{430512E5-08A0-4E36-BFD1-AAADC6903A86}" type="presOf" srcId="{C7E61987-5348-4AD7-8D24-DF5FC0F0CB54}" destId="{81D59039-E53C-478D-9B78-AF897333D988}" srcOrd="0" destOrd="0" presId="urn:microsoft.com/office/officeart/2005/8/layout/hierarchy2"/>
    <dgm:cxn modelId="{DBF4D1C2-F07F-45FA-AD27-79106413A66A}" srcId="{365A4FCE-67FF-4CF4-BA15-5BACD97B4B70}" destId="{C7E61987-5348-4AD7-8D24-DF5FC0F0CB54}" srcOrd="0" destOrd="0" parTransId="{076ED764-25E0-438C-B64E-3AC6A33D550F}" sibTransId="{20E23391-5BC4-4A4E-B4A7-6F523CF1DEAE}"/>
    <dgm:cxn modelId="{F893188F-BA5A-4AEA-B92A-AF30E9E17BDE}" type="presParOf" srcId="{E1BD2D52-825A-4D32-A0D6-81658571AEE9}" destId="{35CC9994-79BF-45BA-8AA9-252B68711DE2}" srcOrd="0" destOrd="0" presId="urn:microsoft.com/office/officeart/2005/8/layout/hierarchy2"/>
    <dgm:cxn modelId="{48F7658F-9E03-4468-80C8-2042DD7924A7}" type="presParOf" srcId="{35CC9994-79BF-45BA-8AA9-252B68711DE2}" destId="{5D32D7C9-DCB4-4C65-A7EB-D4F7CF6207EF}" srcOrd="0" destOrd="0" presId="urn:microsoft.com/office/officeart/2005/8/layout/hierarchy2"/>
    <dgm:cxn modelId="{73A983B2-116F-488C-BEC3-D6497377A541}" type="presParOf" srcId="{35CC9994-79BF-45BA-8AA9-252B68711DE2}" destId="{0785C374-3383-48B7-B901-0AB5C481C66C}" srcOrd="1" destOrd="0" presId="urn:microsoft.com/office/officeart/2005/8/layout/hierarchy2"/>
    <dgm:cxn modelId="{60D0F36F-B7F6-4363-AC79-A2E323CCBE2E}" type="presParOf" srcId="{0785C374-3383-48B7-B901-0AB5C481C66C}" destId="{214E5040-BF17-4401-88F3-EAAAB14685E1}" srcOrd="0" destOrd="0" presId="urn:microsoft.com/office/officeart/2005/8/layout/hierarchy2"/>
    <dgm:cxn modelId="{FE3961F6-B52F-4CBF-9A4C-2BE98B44812D}" type="presParOf" srcId="{214E5040-BF17-4401-88F3-EAAAB14685E1}" destId="{EC370DAE-D05C-4396-9A41-8BC7BA49EA6F}" srcOrd="0" destOrd="0" presId="urn:microsoft.com/office/officeart/2005/8/layout/hierarchy2"/>
    <dgm:cxn modelId="{5CD0A4D7-C23E-4C9B-B1D2-AA756D2421C9}" type="presParOf" srcId="{0785C374-3383-48B7-B901-0AB5C481C66C}" destId="{BE0FF798-F830-4AE6-8189-0B662A3C6495}" srcOrd="1" destOrd="0" presId="urn:microsoft.com/office/officeart/2005/8/layout/hierarchy2"/>
    <dgm:cxn modelId="{6CC3353A-1C35-41FA-BE1A-3B3DBA98FC8D}" type="presParOf" srcId="{BE0FF798-F830-4AE6-8189-0B662A3C6495}" destId="{81D59039-E53C-478D-9B78-AF897333D988}" srcOrd="0" destOrd="0" presId="urn:microsoft.com/office/officeart/2005/8/layout/hierarchy2"/>
    <dgm:cxn modelId="{3C0BF162-4B7B-49D3-AB69-18450D685C7F}" type="presParOf" srcId="{BE0FF798-F830-4AE6-8189-0B662A3C6495}" destId="{833BE172-8815-439C-8757-037AA6EB017C}" srcOrd="1" destOrd="0" presId="urn:microsoft.com/office/officeart/2005/8/layout/hierarchy2"/>
    <dgm:cxn modelId="{5B7298F4-475C-469C-B9E9-C9EEB39E74FC}" type="presParOf" srcId="{0785C374-3383-48B7-B901-0AB5C481C66C}" destId="{C1F5CF61-D7AE-4FDB-B33C-A6C4C152858B}" srcOrd="2" destOrd="0" presId="urn:microsoft.com/office/officeart/2005/8/layout/hierarchy2"/>
    <dgm:cxn modelId="{7C4FF2D6-AB21-4CB7-9DD3-35B32E64A45E}" type="presParOf" srcId="{C1F5CF61-D7AE-4FDB-B33C-A6C4C152858B}" destId="{EF14A254-CCDB-4431-9F85-5B1A5478771B}" srcOrd="0" destOrd="0" presId="urn:microsoft.com/office/officeart/2005/8/layout/hierarchy2"/>
    <dgm:cxn modelId="{78C89855-D566-4C4A-A083-CF02513E60A6}" type="presParOf" srcId="{0785C374-3383-48B7-B901-0AB5C481C66C}" destId="{985C7B6D-32FC-4DEB-BD83-B53073717C5A}" srcOrd="3" destOrd="0" presId="urn:microsoft.com/office/officeart/2005/8/layout/hierarchy2"/>
    <dgm:cxn modelId="{B7C1753D-49A2-4028-A887-E65A58821748}" type="presParOf" srcId="{985C7B6D-32FC-4DEB-BD83-B53073717C5A}" destId="{D257C15F-4EBF-463A-BC9B-E0F3672EE95F}" srcOrd="0" destOrd="0" presId="urn:microsoft.com/office/officeart/2005/8/layout/hierarchy2"/>
    <dgm:cxn modelId="{312CEF5A-F60A-46A7-8FAB-5E24A655E927}" type="presParOf" srcId="{985C7B6D-32FC-4DEB-BD83-B53073717C5A}" destId="{9F588B47-0970-4486-890B-CFE56A753D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E76E-11AD-4B2B-A23A-FA7135CDC0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61987-5348-4AD7-8D24-DF5FC0F0CB54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none" dirty="0" smtClean="0">
              <a:solidFill>
                <a:srgbClr val="C00000"/>
              </a:solidFill>
            </a:rPr>
            <a:t>Знания о языке как системе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076ED764-25E0-438C-B64E-3AC6A33D550F}" type="parTrans" cxnId="{DBF4D1C2-F07F-45FA-AD27-79106413A66A}">
      <dgm:prSet/>
      <dgm:spPr/>
      <dgm:t>
        <a:bodyPr/>
        <a:lstStyle/>
        <a:p>
          <a:endParaRPr lang="ru-RU"/>
        </a:p>
      </dgm:t>
    </dgm:pt>
    <dgm:pt modelId="{20E23391-5BC4-4A4E-B4A7-6F523CF1DEAE}" type="sibTrans" cxnId="{DBF4D1C2-F07F-45FA-AD27-79106413A66A}">
      <dgm:prSet/>
      <dgm:spPr/>
      <dgm:t>
        <a:bodyPr/>
        <a:lstStyle/>
        <a:p>
          <a:endParaRPr lang="ru-RU"/>
        </a:p>
      </dgm:t>
    </dgm:pt>
    <dgm:pt modelId="{36C4716A-4960-4930-BDA6-3027A1BACDE5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>
            <a:solidFill>
              <a:schemeClr val="tx2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   Об уровнях и единицах языка</a:t>
          </a:r>
        </a:p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462DCD02-B62D-4CFD-B722-89829DD3FB9F}" type="parTrans" cxnId="{CAA315BC-850A-426B-81A7-13260780DAD0}">
      <dgm:prSet/>
      <dgm:spPr/>
      <dgm:t>
        <a:bodyPr/>
        <a:lstStyle/>
        <a:p>
          <a:endParaRPr lang="ru-RU"/>
        </a:p>
      </dgm:t>
    </dgm:pt>
    <dgm:pt modelId="{B3A742ED-470B-4D18-9BA0-03DDBEE4F3DE}" type="sibTrans" cxnId="{CAA315BC-850A-426B-81A7-13260780DAD0}">
      <dgm:prSet/>
      <dgm:spPr/>
      <dgm:t>
        <a:bodyPr/>
        <a:lstStyle/>
        <a:p>
          <a:endParaRPr lang="ru-RU"/>
        </a:p>
      </dgm:t>
    </dgm:pt>
    <dgm:pt modelId="{B3820248-0E57-496D-9281-EB701CC62B3A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</a:rPr>
            <a:t>   О закономерностях функционирования    языка</a:t>
          </a:r>
          <a:endParaRPr lang="ru-RU" sz="2400" dirty="0">
            <a:solidFill>
              <a:schemeClr val="tx1"/>
            </a:solidFill>
          </a:endParaRPr>
        </a:p>
      </dgm:t>
    </dgm:pt>
    <dgm:pt modelId="{276F83D7-A2CC-4E76-A36B-E1900BEE016F}" type="parTrans" cxnId="{0558C1AD-1490-43F4-BBE2-5C858B6E9D6D}">
      <dgm:prSet/>
      <dgm:spPr/>
      <dgm:t>
        <a:bodyPr/>
        <a:lstStyle/>
        <a:p>
          <a:endParaRPr lang="ru-RU" baseline="0">
            <a:solidFill>
              <a:schemeClr val="bg1"/>
            </a:solidFill>
          </a:endParaRPr>
        </a:p>
      </dgm:t>
    </dgm:pt>
    <dgm:pt modelId="{648F1E87-EB74-4B8F-8386-0DCFA05DA48D}" type="sibTrans" cxnId="{0558C1AD-1490-43F4-BBE2-5C858B6E9D6D}">
      <dgm:prSet/>
      <dgm:spPr/>
      <dgm:t>
        <a:bodyPr/>
        <a:lstStyle/>
        <a:p>
          <a:endParaRPr lang="ru-RU"/>
        </a:p>
      </dgm:t>
    </dgm:pt>
    <dgm:pt modelId="{E1BD2D52-825A-4D32-A0D6-81658571AEE9}" type="pres">
      <dgm:prSet presAssocID="{3EB2E76E-11AD-4B2B-A23A-FA7135CDC0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9E455-0BCC-4197-8AAA-A8022F0BD47A}" type="pres">
      <dgm:prSet presAssocID="{C7E61987-5348-4AD7-8D24-DF5FC0F0CB54}" presName="root1" presStyleCnt="0"/>
      <dgm:spPr/>
    </dgm:pt>
    <dgm:pt modelId="{D2F80EC8-34CD-4C4A-895B-D36A3FA3BE04}" type="pres">
      <dgm:prSet presAssocID="{C7E61987-5348-4AD7-8D24-DF5FC0F0CB54}" presName="LevelOneTextNode" presStyleLbl="node0" presStyleIdx="0" presStyleCnt="1" custScaleY="307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521BE-B71A-4266-A368-713D2D66AE73}" type="pres">
      <dgm:prSet presAssocID="{C7E61987-5348-4AD7-8D24-DF5FC0F0CB54}" presName="level2hierChild" presStyleCnt="0"/>
      <dgm:spPr/>
    </dgm:pt>
    <dgm:pt modelId="{BB3F9918-4F61-42E7-8AD4-D351CC1C4C65}" type="pres">
      <dgm:prSet presAssocID="{462DCD02-B62D-4CFD-B722-89829DD3FB9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CDA3F95-7F7A-4918-9C4E-8994AB787816}" type="pres">
      <dgm:prSet presAssocID="{462DCD02-B62D-4CFD-B722-89829DD3FB9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E2171F3-A38C-4198-8386-73996A94890F}" type="pres">
      <dgm:prSet presAssocID="{36C4716A-4960-4930-BDA6-3027A1BACDE5}" presName="root2" presStyleCnt="0"/>
      <dgm:spPr/>
    </dgm:pt>
    <dgm:pt modelId="{C71621F1-0310-4822-9369-6707B333C0A8}" type="pres">
      <dgm:prSet presAssocID="{36C4716A-4960-4930-BDA6-3027A1BACDE5}" presName="LevelTwoTextNode" presStyleLbl="node2" presStyleIdx="0" presStyleCnt="2" custScaleX="268232" custScaleY="88597" custLinFactNeighborX="25505" custLinFactNeighborY="-42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6A200-7A8A-424E-B3FB-F5698957FB41}" type="pres">
      <dgm:prSet presAssocID="{36C4716A-4960-4930-BDA6-3027A1BACDE5}" presName="level3hierChild" presStyleCnt="0"/>
      <dgm:spPr/>
    </dgm:pt>
    <dgm:pt modelId="{DCA7846B-278A-4816-8128-53CAFA7771C2}" type="pres">
      <dgm:prSet presAssocID="{276F83D7-A2CC-4E76-A36B-E1900BEE016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9B74FD0-72B1-463A-9771-277DCD327219}" type="pres">
      <dgm:prSet presAssocID="{276F83D7-A2CC-4E76-A36B-E1900BEE016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7E1980E-6A36-4309-8063-A5BAE5C3EBD8}" type="pres">
      <dgm:prSet presAssocID="{B3820248-0E57-496D-9281-EB701CC62B3A}" presName="root2" presStyleCnt="0"/>
      <dgm:spPr/>
    </dgm:pt>
    <dgm:pt modelId="{764B6F14-0B45-4F96-9B48-BCE434B69559}" type="pres">
      <dgm:prSet presAssocID="{B3820248-0E57-496D-9281-EB701CC62B3A}" presName="LevelTwoTextNode" presStyleLbl="node2" presStyleIdx="1" presStyleCnt="2" custScaleX="264275" custLinFactNeighborX="5004" custLinFactNeighborY="38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C568F-56A8-40D1-87F9-64FAD7A0955C}" type="pres">
      <dgm:prSet presAssocID="{B3820248-0E57-496D-9281-EB701CC62B3A}" presName="level3hierChild" presStyleCnt="0"/>
      <dgm:spPr/>
    </dgm:pt>
  </dgm:ptLst>
  <dgm:cxnLst>
    <dgm:cxn modelId="{0558C1AD-1490-43F4-BBE2-5C858B6E9D6D}" srcId="{C7E61987-5348-4AD7-8D24-DF5FC0F0CB54}" destId="{B3820248-0E57-496D-9281-EB701CC62B3A}" srcOrd="1" destOrd="0" parTransId="{276F83D7-A2CC-4E76-A36B-E1900BEE016F}" sibTransId="{648F1E87-EB74-4B8F-8386-0DCFA05DA48D}"/>
    <dgm:cxn modelId="{DBF4D1C2-F07F-45FA-AD27-79106413A66A}" srcId="{3EB2E76E-11AD-4B2B-A23A-FA7135CDC08C}" destId="{C7E61987-5348-4AD7-8D24-DF5FC0F0CB54}" srcOrd="0" destOrd="0" parTransId="{076ED764-25E0-438C-B64E-3AC6A33D550F}" sibTransId="{20E23391-5BC4-4A4E-B4A7-6F523CF1DEAE}"/>
    <dgm:cxn modelId="{412A216B-C567-4069-A39E-BDDE8AB4870F}" type="presOf" srcId="{276F83D7-A2CC-4E76-A36B-E1900BEE016F}" destId="{29B74FD0-72B1-463A-9771-277DCD327219}" srcOrd="1" destOrd="0" presId="urn:microsoft.com/office/officeart/2005/8/layout/hierarchy2"/>
    <dgm:cxn modelId="{FDA67BA7-B26C-4B86-91C6-C8509FEA75AD}" type="presOf" srcId="{36C4716A-4960-4930-BDA6-3027A1BACDE5}" destId="{C71621F1-0310-4822-9369-6707B333C0A8}" srcOrd="0" destOrd="0" presId="urn:microsoft.com/office/officeart/2005/8/layout/hierarchy2"/>
    <dgm:cxn modelId="{982C80BF-5551-4F7B-AAE3-C5CCC4A338C5}" type="presOf" srcId="{B3820248-0E57-496D-9281-EB701CC62B3A}" destId="{764B6F14-0B45-4F96-9B48-BCE434B69559}" srcOrd="0" destOrd="0" presId="urn:microsoft.com/office/officeart/2005/8/layout/hierarchy2"/>
    <dgm:cxn modelId="{7BF3BDF9-E11D-4D82-871A-F38BABE64A78}" type="presOf" srcId="{276F83D7-A2CC-4E76-A36B-E1900BEE016F}" destId="{DCA7846B-278A-4816-8128-53CAFA7771C2}" srcOrd="0" destOrd="0" presId="urn:microsoft.com/office/officeart/2005/8/layout/hierarchy2"/>
    <dgm:cxn modelId="{51F6823E-F035-4F06-A8B4-8D9173BD5763}" type="presOf" srcId="{3EB2E76E-11AD-4B2B-A23A-FA7135CDC08C}" destId="{E1BD2D52-825A-4D32-A0D6-81658571AEE9}" srcOrd="0" destOrd="0" presId="urn:microsoft.com/office/officeart/2005/8/layout/hierarchy2"/>
    <dgm:cxn modelId="{D6C636FD-F348-442C-9FB6-331D89C300A9}" type="presOf" srcId="{462DCD02-B62D-4CFD-B722-89829DD3FB9F}" destId="{BB3F9918-4F61-42E7-8AD4-D351CC1C4C65}" srcOrd="0" destOrd="0" presId="urn:microsoft.com/office/officeart/2005/8/layout/hierarchy2"/>
    <dgm:cxn modelId="{042388EE-C7AD-4CA6-823F-8B29ECB6DD40}" type="presOf" srcId="{C7E61987-5348-4AD7-8D24-DF5FC0F0CB54}" destId="{D2F80EC8-34CD-4C4A-895B-D36A3FA3BE04}" srcOrd="0" destOrd="0" presId="urn:microsoft.com/office/officeart/2005/8/layout/hierarchy2"/>
    <dgm:cxn modelId="{CAA315BC-850A-426B-81A7-13260780DAD0}" srcId="{C7E61987-5348-4AD7-8D24-DF5FC0F0CB54}" destId="{36C4716A-4960-4930-BDA6-3027A1BACDE5}" srcOrd="0" destOrd="0" parTransId="{462DCD02-B62D-4CFD-B722-89829DD3FB9F}" sibTransId="{B3A742ED-470B-4D18-9BA0-03DDBEE4F3DE}"/>
    <dgm:cxn modelId="{697D2A58-E4E3-4F0F-AE62-9F5F83284374}" type="presOf" srcId="{462DCD02-B62D-4CFD-B722-89829DD3FB9F}" destId="{DCDA3F95-7F7A-4918-9C4E-8994AB787816}" srcOrd="1" destOrd="0" presId="urn:microsoft.com/office/officeart/2005/8/layout/hierarchy2"/>
    <dgm:cxn modelId="{47FFF6DD-ED19-45EE-9522-7D78AC8430E8}" type="presParOf" srcId="{E1BD2D52-825A-4D32-A0D6-81658571AEE9}" destId="{FA29E455-0BCC-4197-8AAA-A8022F0BD47A}" srcOrd="0" destOrd="0" presId="urn:microsoft.com/office/officeart/2005/8/layout/hierarchy2"/>
    <dgm:cxn modelId="{8FECAAAC-94FB-4FB8-B657-D9CA4BD30AAC}" type="presParOf" srcId="{FA29E455-0BCC-4197-8AAA-A8022F0BD47A}" destId="{D2F80EC8-34CD-4C4A-895B-D36A3FA3BE04}" srcOrd="0" destOrd="0" presId="urn:microsoft.com/office/officeart/2005/8/layout/hierarchy2"/>
    <dgm:cxn modelId="{31B79842-AE99-414A-A479-A2A7FAC125DD}" type="presParOf" srcId="{FA29E455-0BCC-4197-8AAA-A8022F0BD47A}" destId="{4B8521BE-B71A-4266-A368-713D2D66AE73}" srcOrd="1" destOrd="0" presId="urn:microsoft.com/office/officeart/2005/8/layout/hierarchy2"/>
    <dgm:cxn modelId="{504951D1-77BF-45B1-86F2-4A88E6C8225B}" type="presParOf" srcId="{4B8521BE-B71A-4266-A368-713D2D66AE73}" destId="{BB3F9918-4F61-42E7-8AD4-D351CC1C4C65}" srcOrd="0" destOrd="0" presId="urn:microsoft.com/office/officeart/2005/8/layout/hierarchy2"/>
    <dgm:cxn modelId="{7DFAB455-4F23-49F3-9B16-AB7A4A5D389A}" type="presParOf" srcId="{BB3F9918-4F61-42E7-8AD4-D351CC1C4C65}" destId="{DCDA3F95-7F7A-4918-9C4E-8994AB787816}" srcOrd="0" destOrd="0" presId="urn:microsoft.com/office/officeart/2005/8/layout/hierarchy2"/>
    <dgm:cxn modelId="{75F2DB62-14ED-4451-AF40-C878964D51DD}" type="presParOf" srcId="{4B8521BE-B71A-4266-A368-713D2D66AE73}" destId="{1E2171F3-A38C-4198-8386-73996A94890F}" srcOrd="1" destOrd="0" presId="urn:microsoft.com/office/officeart/2005/8/layout/hierarchy2"/>
    <dgm:cxn modelId="{E5346570-8D1A-4A13-8C6D-5E276C4F689E}" type="presParOf" srcId="{1E2171F3-A38C-4198-8386-73996A94890F}" destId="{C71621F1-0310-4822-9369-6707B333C0A8}" srcOrd="0" destOrd="0" presId="urn:microsoft.com/office/officeart/2005/8/layout/hierarchy2"/>
    <dgm:cxn modelId="{13E0CDA6-AF94-40A7-895C-BD38191BD21E}" type="presParOf" srcId="{1E2171F3-A38C-4198-8386-73996A94890F}" destId="{9B36A200-7A8A-424E-B3FB-F5698957FB41}" srcOrd="1" destOrd="0" presId="urn:microsoft.com/office/officeart/2005/8/layout/hierarchy2"/>
    <dgm:cxn modelId="{DB9B0BF6-8950-429B-BA03-48DE98B34155}" type="presParOf" srcId="{4B8521BE-B71A-4266-A368-713D2D66AE73}" destId="{DCA7846B-278A-4816-8128-53CAFA7771C2}" srcOrd="2" destOrd="0" presId="urn:microsoft.com/office/officeart/2005/8/layout/hierarchy2"/>
    <dgm:cxn modelId="{8CE3B553-221D-4CBC-9980-D4E063CBB415}" type="presParOf" srcId="{DCA7846B-278A-4816-8128-53CAFA7771C2}" destId="{29B74FD0-72B1-463A-9771-277DCD327219}" srcOrd="0" destOrd="0" presId="urn:microsoft.com/office/officeart/2005/8/layout/hierarchy2"/>
    <dgm:cxn modelId="{6512C204-477E-469E-8E48-558A937E699A}" type="presParOf" srcId="{4B8521BE-B71A-4266-A368-713D2D66AE73}" destId="{07E1980E-6A36-4309-8063-A5BAE5C3EBD8}" srcOrd="3" destOrd="0" presId="urn:microsoft.com/office/officeart/2005/8/layout/hierarchy2"/>
    <dgm:cxn modelId="{6FD19FC7-84D6-469B-A3FC-3827BD4B8DDF}" type="presParOf" srcId="{07E1980E-6A36-4309-8063-A5BAE5C3EBD8}" destId="{764B6F14-0B45-4F96-9B48-BCE434B69559}" srcOrd="0" destOrd="0" presId="urn:microsoft.com/office/officeart/2005/8/layout/hierarchy2"/>
    <dgm:cxn modelId="{4D34BDE6-2E8D-49F6-9D76-455007C983C5}" type="presParOf" srcId="{07E1980E-6A36-4309-8063-A5BAE5C3EBD8}" destId="{F96C568F-56A8-40D1-87F9-64FAD7A095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2E76E-11AD-4B2B-A23A-FA7135CDC0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CFA83A-4195-4ECF-B6DE-0DB1C5B0CA64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none" dirty="0" smtClean="0">
              <a:solidFill>
                <a:srgbClr val="C00000"/>
              </a:solidFill>
            </a:rPr>
            <a:t>Владение языком во всей полноте его функциональных возможностей</a:t>
          </a:r>
        </a:p>
        <a:p>
          <a:endParaRPr lang="ru-RU" sz="2400" u="none" dirty="0"/>
        </a:p>
      </dgm:t>
    </dgm:pt>
    <dgm:pt modelId="{5E9F9E92-4DDD-4EBF-8441-7E979ECBBE48}" type="sibTrans" cxnId="{9B9199FC-DFDC-4E4F-BBB2-7057782D4DC4}">
      <dgm:prSet/>
      <dgm:spPr/>
      <dgm:t>
        <a:bodyPr/>
        <a:lstStyle/>
        <a:p>
          <a:endParaRPr lang="ru-RU"/>
        </a:p>
      </dgm:t>
    </dgm:pt>
    <dgm:pt modelId="{8CC6117B-FF01-4CE1-BCAA-3567D206DEB3}" type="parTrans" cxnId="{9B9199FC-DFDC-4E4F-BBB2-7057782D4DC4}">
      <dgm:prSet/>
      <dgm:spPr/>
      <dgm:t>
        <a:bodyPr/>
        <a:lstStyle/>
        <a:p>
          <a:endParaRPr lang="ru-RU"/>
        </a:p>
      </dgm:t>
    </dgm:pt>
    <dgm:pt modelId="{94A4027E-C747-4F17-BC52-B453C18D043F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smtClean="0">
              <a:solidFill>
                <a:schemeClr val="tx1"/>
              </a:solidFill>
            </a:rPr>
            <a:t>содержательно </a:t>
          </a:r>
          <a:r>
            <a:rPr lang="ru-RU" sz="2400" u="none" dirty="0" smtClean="0">
              <a:solidFill>
                <a:schemeClr val="tx1"/>
              </a:solidFill>
            </a:rPr>
            <a:t>перерабатывать прочитанный материал</a:t>
          </a:r>
          <a:endParaRPr lang="ru-RU" sz="2400" u="none" dirty="0">
            <a:solidFill>
              <a:schemeClr val="tx1"/>
            </a:solidFill>
          </a:endParaRPr>
        </a:p>
      </dgm:t>
    </dgm:pt>
    <dgm:pt modelId="{E62111AD-720C-4CD9-8EB4-3B16273CB974}" type="parTrans" cxnId="{0F967DCE-F6F7-486F-8FE4-59F2EDF87CD3}">
      <dgm:prSet/>
      <dgm:spPr/>
      <dgm:t>
        <a:bodyPr/>
        <a:lstStyle/>
        <a:p>
          <a:endParaRPr lang="ru-RU"/>
        </a:p>
      </dgm:t>
    </dgm:pt>
    <dgm:pt modelId="{8270D6E5-F419-43CF-8A0F-C6525C7A3365}" type="sibTrans" cxnId="{0F967DCE-F6F7-486F-8FE4-59F2EDF87CD3}">
      <dgm:prSet/>
      <dgm:spPr/>
      <dgm:t>
        <a:bodyPr/>
        <a:lstStyle/>
        <a:p>
          <a:endParaRPr lang="ru-RU"/>
        </a:p>
      </dgm:t>
    </dgm:pt>
    <dgm:pt modelId="{028226DA-6CD2-4DC8-ADB9-206CA96BD6A7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понимать текст</a:t>
          </a:r>
          <a:endParaRPr lang="ru-RU" sz="2400" u="none" dirty="0">
            <a:solidFill>
              <a:schemeClr val="tx1"/>
            </a:solidFill>
          </a:endParaRPr>
        </a:p>
      </dgm:t>
    </dgm:pt>
    <dgm:pt modelId="{61640E4F-A5DA-4253-9AC9-E2814199C801}" type="parTrans" cxnId="{BC263D00-F993-401D-BD69-0DD813AD001E}">
      <dgm:prSet/>
      <dgm:spPr/>
      <dgm:t>
        <a:bodyPr/>
        <a:lstStyle/>
        <a:p>
          <a:endParaRPr lang="ru-RU"/>
        </a:p>
      </dgm:t>
    </dgm:pt>
    <dgm:pt modelId="{00F209B3-B26D-4498-A8FB-D4E10063EE89}" type="sibTrans" cxnId="{BC263D00-F993-401D-BD69-0DD813AD001E}">
      <dgm:prSet/>
      <dgm:spPr/>
      <dgm:t>
        <a:bodyPr/>
        <a:lstStyle/>
        <a:p>
          <a:endParaRPr lang="ru-RU"/>
        </a:p>
      </dgm:t>
    </dgm:pt>
    <dgm:pt modelId="{A38978C8-6408-4772-AC81-7C8FEAA3CFCE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интерпретировать текст</a:t>
          </a:r>
          <a:endParaRPr lang="ru-RU" sz="2400" u="none" dirty="0">
            <a:solidFill>
              <a:schemeClr val="tx1"/>
            </a:solidFill>
          </a:endParaRPr>
        </a:p>
      </dgm:t>
    </dgm:pt>
    <dgm:pt modelId="{B8152334-E746-4578-AD28-5F9E445B3343}" type="parTrans" cxnId="{D6338EF1-26C5-46E9-8D87-BAAF9605118D}">
      <dgm:prSet/>
      <dgm:spPr/>
      <dgm:t>
        <a:bodyPr/>
        <a:lstStyle/>
        <a:p>
          <a:endParaRPr lang="ru-RU"/>
        </a:p>
      </dgm:t>
    </dgm:pt>
    <dgm:pt modelId="{41305342-58E4-4AD3-AEC6-6B9993261352}" type="sibTrans" cxnId="{D6338EF1-26C5-46E9-8D87-BAAF9605118D}">
      <dgm:prSet/>
      <dgm:spPr/>
      <dgm:t>
        <a:bodyPr/>
        <a:lstStyle/>
        <a:p>
          <a:endParaRPr lang="ru-RU"/>
        </a:p>
      </dgm:t>
    </dgm:pt>
    <dgm:pt modelId="{1EC18466-1FF3-469D-A1ED-0010EB047194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комментировать текст </a:t>
          </a:r>
          <a:endParaRPr lang="ru-RU" sz="2400" u="none" dirty="0">
            <a:solidFill>
              <a:schemeClr val="tx1"/>
            </a:solidFill>
          </a:endParaRPr>
        </a:p>
      </dgm:t>
    </dgm:pt>
    <dgm:pt modelId="{D265DFB7-004E-4053-8F27-18E5611B1A53}" type="parTrans" cxnId="{ED708DAB-C8C5-4182-8997-688D596C5406}">
      <dgm:prSet/>
      <dgm:spPr/>
      <dgm:t>
        <a:bodyPr/>
        <a:lstStyle/>
        <a:p>
          <a:endParaRPr lang="ru-RU"/>
        </a:p>
      </dgm:t>
    </dgm:pt>
    <dgm:pt modelId="{56993C24-9953-4E3E-B072-C2F9DFC9BFC2}" type="sibTrans" cxnId="{ED708DAB-C8C5-4182-8997-688D596C5406}">
      <dgm:prSet/>
      <dgm:spPr/>
      <dgm:t>
        <a:bodyPr/>
        <a:lstStyle/>
        <a:p>
          <a:endParaRPr lang="ru-RU"/>
        </a:p>
      </dgm:t>
    </dgm:pt>
    <dgm:pt modelId="{DCD1165E-FB73-4E68-B483-9D3244F43052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объяснять и  оценивать речь</a:t>
          </a:r>
          <a:endParaRPr lang="ru-RU" sz="2400" u="none" dirty="0">
            <a:solidFill>
              <a:schemeClr val="tx1"/>
            </a:solidFill>
          </a:endParaRPr>
        </a:p>
      </dgm:t>
    </dgm:pt>
    <dgm:pt modelId="{7872A15F-3C55-44B9-9F19-CC74EB1403B7}" type="parTrans" cxnId="{F5BB3789-242F-49AC-A73A-D22D734ADFB1}">
      <dgm:prSet/>
      <dgm:spPr/>
      <dgm:t>
        <a:bodyPr/>
        <a:lstStyle/>
        <a:p>
          <a:endParaRPr lang="ru-RU"/>
        </a:p>
      </dgm:t>
    </dgm:pt>
    <dgm:pt modelId="{8CA375C2-1409-44DB-B78B-A58A7A204F3C}" type="sibTrans" cxnId="{F5BB3789-242F-49AC-A73A-D22D734ADFB1}">
      <dgm:prSet/>
      <dgm:spPr/>
      <dgm:t>
        <a:bodyPr/>
        <a:lstStyle/>
        <a:p>
          <a:endParaRPr lang="ru-RU"/>
        </a:p>
      </dgm:t>
    </dgm:pt>
    <dgm:pt modelId="{D28D4C5C-C0B3-4461-8597-3C65AAE553FB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уметь создавать текст</a:t>
          </a:r>
          <a:endParaRPr lang="ru-RU" sz="2400" u="none" dirty="0">
            <a:solidFill>
              <a:schemeClr val="tx1"/>
            </a:solidFill>
          </a:endParaRPr>
        </a:p>
      </dgm:t>
    </dgm:pt>
    <dgm:pt modelId="{61EA95DE-843A-44D6-9E3C-C9EFC23E97D7}" type="parTrans" cxnId="{5E012394-3E84-41B8-B159-14DEA3544B40}">
      <dgm:prSet/>
      <dgm:spPr/>
      <dgm:t>
        <a:bodyPr/>
        <a:lstStyle/>
        <a:p>
          <a:endParaRPr lang="ru-RU"/>
        </a:p>
      </dgm:t>
    </dgm:pt>
    <dgm:pt modelId="{F66BF5EF-51ED-4137-AF83-B4F27E2DCF4D}" type="sibTrans" cxnId="{5E012394-3E84-41B8-B159-14DEA3544B40}">
      <dgm:prSet/>
      <dgm:spPr/>
      <dgm:t>
        <a:bodyPr/>
        <a:lstStyle/>
        <a:p>
          <a:endParaRPr lang="ru-RU"/>
        </a:p>
      </dgm:t>
    </dgm:pt>
    <dgm:pt modelId="{E1BD2D52-825A-4D32-A0D6-81658571AEE9}" type="pres">
      <dgm:prSet presAssocID="{3EB2E76E-11AD-4B2B-A23A-FA7135CDC0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A63A58-1522-46E6-BED5-2831C815A197}" type="pres">
      <dgm:prSet presAssocID="{96CFA83A-4195-4ECF-B6DE-0DB1C5B0CA64}" presName="root1" presStyleCnt="0"/>
      <dgm:spPr/>
    </dgm:pt>
    <dgm:pt modelId="{0A64C667-2E38-4B37-BF6B-932A9ABEE72F}" type="pres">
      <dgm:prSet presAssocID="{96CFA83A-4195-4ECF-B6DE-0DB1C5B0CA64}" presName="LevelOneTextNode" presStyleLbl="node0" presStyleIdx="0" presStyleCnt="1" custScaleX="195567" custScaleY="452028" custLinFactNeighborX="-75132" custLinFactNeighborY="10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8AC27-4EED-4A39-88FB-ECEF9EDB39D5}" type="pres">
      <dgm:prSet presAssocID="{96CFA83A-4195-4ECF-B6DE-0DB1C5B0CA64}" presName="level2hierChild" presStyleCnt="0"/>
      <dgm:spPr/>
    </dgm:pt>
    <dgm:pt modelId="{89D29B8C-AB4D-47C0-8427-43CCA842B1A3}" type="pres">
      <dgm:prSet presAssocID="{61EA95DE-843A-44D6-9E3C-C9EFC23E97D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589768CC-CAAE-401E-BF1D-09DF069E5437}" type="pres">
      <dgm:prSet presAssocID="{61EA95DE-843A-44D6-9E3C-C9EFC23E97D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7CF7F15-7A67-4FE0-A8F9-E03C242479B0}" type="pres">
      <dgm:prSet presAssocID="{D28D4C5C-C0B3-4461-8597-3C65AAE553FB}" presName="root2" presStyleCnt="0"/>
      <dgm:spPr/>
    </dgm:pt>
    <dgm:pt modelId="{CF228473-26D0-427E-B141-5B1DAF16F07D}" type="pres">
      <dgm:prSet presAssocID="{D28D4C5C-C0B3-4461-8597-3C65AAE553FB}" presName="LevelTwoTextNode" presStyleLbl="node2" presStyleIdx="0" presStyleCnt="6" custScaleX="330201" custLinFactY="274454" custLinFactNeighborX="21584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08C03-0E91-4F1A-B4BF-B731E4572BE7}" type="pres">
      <dgm:prSet presAssocID="{D28D4C5C-C0B3-4461-8597-3C65AAE553FB}" presName="level3hierChild" presStyleCnt="0"/>
      <dgm:spPr/>
    </dgm:pt>
    <dgm:pt modelId="{B4FD372A-05B1-436F-97D0-79541D6AECE3}" type="pres">
      <dgm:prSet presAssocID="{7872A15F-3C55-44B9-9F19-CC74EB1403B7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739B4AD5-237A-4C14-815F-D4C84DED7C09}" type="pres">
      <dgm:prSet presAssocID="{7872A15F-3C55-44B9-9F19-CC74EB1403B7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5B7AAFC-0D7A-4289-899B-89910B83FD4A}" type="pres">
      <dgm:prSet presAssocID="{DCD1165E-FB73-4E68-B483-9D3244F43052}" presName="root2" presStyleCnt="0"/>
      <dgm:spPr/>
    </dgm:pt>
    <dgm:pt modelId="{7538B420-846E-43F9-B4EF-D11940BCB20C}" type="pres">
      <dgm:prSet presAssocID="{DCD1165E-FB73-4E68-B483-9D3244F43052}" presName="LevelTwoTextNode" presStyleLbl="node2" presStyleIdx="1" presStyleCnt="6" custScaleX="335877" custLinFactY="26248" custLinFactNeighborX="1452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D2A72-C4FE-412F-9EDA-CA0F66A19B75}" type="pres">
      <dgm:prSet presAssocID="{DCD1165E-FB73-4E68-B483-9D3244F43052}" presName="level3hierChild" presStyleCnt="0"/>
      <dgm:spPr/>
    </dgm:pt>
    <dgm:pt modelId="{2AC00577-AE58-4F9E-9EA0-3DEF991DEB11}" type="pres">
      <dgm:prSet presAssocID="{D265DFB7-004E-4053-8F27-18E5611B1A53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CB9B0FF5-C2DB-4031-9244-28152957E8EB}" type="pres">
      <dgm:prSet presAssocID="{D265DFB7-004E-4053-8F27-18E5611B1A5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6EE5FF6-F12C-4559-B623-756CD6A4EE86}" type="pres">
      <dgm:prSet presAssocID="{1EC18466-1FF3-469D-A1ED-0010EB047194}" presName="root2" presStyleCnt="0"/>
      <dgm:spPr/>
    </dgm:pt>
    <dgm:pt modelId="{B794518A-1112-48B7-8452-C4534FC75731}" type="pres">
      <dgm:prSet presAssocID="{1EC18466-1FF3-469D-A1ED-0010EB047194}" presName="LevelTwoTextNode" presStyleLbl="node2" presStyleIdx="2" presStyleCnt="6" custScaleX="333515" custLinFactY="25406" custLinFactNeighborX="6071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5C420-385C-4D15-AF87-AFBE83FE5E61}" type="pres">
      <dgm:prSet presAssocID="{1EC18466-1FF3-469D-A1ED-0010EB047194}" presName="level3hierChild" presStyleCnt="0"/>
      <dgm:spPr/>
    </dgm:pt>
    <dgm:pt modelId="{4B04A718-082F-493A-A163-7EB8D8CFBC6E}" type="pres">
      <dgm:prSet presAssocID="{61640E4F-A5DA-4253-9AC9-E2814199C80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0168BE2E-7F4B-4D12-B438-61737416652C}" type="pres">
      <dgm:prSet presAssocID="{61640E4F-A5DA-4253-9AC9-E2814199C80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ED7F76E-A42F-4D39-908D-5400B2AFE6E0}" type="pres">
      <dgm:prSet presAssocID="{028226DA-6CD2-4DC8-ADB9-206CA96BD6A7}" presName="root2" presStyleCnt="0"/>
      <dgm:spPr/>
    </dgm:pt>
    <dgm:pt modelId="{192A98C8-141C-43D1-B15C-EDF0149A1E51}" type="pres">
      <dgm:prSet presAssocID="{028226DA-6CD2-4DC8-ADB9-206CA96BD6A7}" presName="LevelTwoTextNode" presStyleLbl="node2" presStyleIdx="3" presStyleCnt="6" custScaleX="334934" custLinFactX="32137" custLinFactY="-100000" custLinFactNeighborX="100000" custLinFactNeighborY="-122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3B8C1-4534-477E-8006-85374E543DB2}" type="pres">
      <dgm:prSet presAssocID="{028226DA-6CD2-4DC8-ADB9-206CA96BD6A7}" presName="level3hierChild" presStyleCnt="0"/>
      <dgm:spPr/>
    </dgm:pt>
    <dgm:pt modelId="{84085856-2D62-4C30-AF3A-D3718A0B049A}" type="pres">
      <dgm:prSet presAssocID="{E62111AD-720C-4CD9-8EB4-3B16273CB974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70ED7BE-9C51-4F26-8C88-36B8489CB1AC}" type="pres">
      <dgm:prSet presAssocID="{E62111AD-720C-4CD9-8EB4-3B16273CB97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5253B2B-2DD7-4089-ACC9-24C86D911A64}" type="pres">
      <dgm:prSet presAssocID="{94A4027E-C747-4F17-BC52-B453C18D043F}" presName="root2" presStyleCnt="0"/>
      <dgm:spPr/>
    </dgm:pt>
    <dgm:pt modelId="{2E3ABA7F-6F39-4570-B8F2-700368490B7C}" type="pres">
      <dgm:prSet presAssocID="{94A4027E-C747-4F17-BC52-B453C18D043F}" presName="LevelTwoTextNode" presStyleLbl="node2" presStyleIdx="4" presStyleCnt="6" custScaleX="338062" custLinFactY="-200000" custLinFactNeighborX="51124" custLinFactNeighborY="-251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BA553-1990-485A-A245-097FB2B267B0}" type="pres">
      <dgm:prSet presAssocID="{94A4027E-C747-4F17-BC52-B453C18D043F}" presName="level3hierChild" presStyleCnt="0"/>
      <dgm:spPr/>
    </dgm:pt>
    <dgm:pt modelId="{CB511836-FE55-4C9E-AF4C-945CAA93D3A4}" type="pres">
      <dgm:prSet presAssocID="{B8152334-E746-4578-AD28-5F9E445B334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5B510E64-F368-496C-9DA2-AFB2387F2485}" type="pres">
      <dgm:prSet presAssocID="{B8152334-E746-4578-AD28-5F9E445B334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771C452-5361-48AB-AFC1-649F636FA818}" type="pres">
      <dgm:prSet presAssocID="{A38978C8-6408-4772-AC81-7C8FEAA3CFCE}" presName="root2" presStyleCnt="0"/>
      <dgm:spPr/>
    </dgm:pt>
    <dgm:pt modelId="{AC6C914D-B53D-4A1E-BBA7-85245848A808}" type="pres">
      <dgm:prSet presAssocID="{A38978C8-6408-4772-AC81-7C8FEAA3CFCE}" presName="LevelTwoTextNode" presStyleLbl="node2" presStyleIdx="5" presStyleCnt="6" custScaleX="332203" custLinFactX="42240" custLinFactY="-1118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C10AC-144C-40CE-A1A5-23100FE6C520}" type="pres">
      <dgm:prSet presAssocID="{A38978C8-6408-4772-AC81-7C8FEAA3CFCE}" presName="level3hierChild" presStyleCnt="0"/>
      <dgm:spPr/>
    </dgm:pt>
  </dgm:ptLst>
  <dgm:cxnLst>
    <dgm:cxn modelId="{BC263D00-F993-401D-BD69-0DD813AD001E}" srcId="{96CFA83A-4195-4ECF-B6DE-0DB1C5B0CA64}" destId="{028226DA-6CD2-4DC8-ADB9-206CA96BD6A7}" srcOrd="3" destOrd="0" parTransId="{61640E4F-A5DA-4253-9AC9-E2814199C801}" sibTransId="{00F209B3-B26D-4498-A8FB-D4E10063EE89}"/>
    <dgm:cxn modelId="{544249D9-A462-46C4-86CB-EE81653423FD}" type="presOf" srcId="{D28D4C5C-C0B3-4461-8597-3C65AAE553FB}" destId="{CF228473-26D0-427E-B141-5B1DAF16F07D}" srcOrd="0" destOrd="0" presId="urn:microsoft.com/office/officeart/2005/8/layout/hierarchy2"/>
    <dgm:cxn modelId="{F5BB3789-242F-49AC-A73A-D22D734ADFB1}" srcId="{96CFA83A-4195-4ECF-B6DE-0DB1C5B0CA64}" destId="{DCD1165E-FB73-4E68-B483-9D3244F43052}" srcOrd="1" destOrd="0" parTransId="{7872A15F-3C55-44B9-9F19-CC74EB1403B7}" sibTransId="{8CA375C2-1409-44DB-B78B-A58A7A204F3C}"/>
    <dgm:cxn modelId="{5399F49C-5738-4FE6-9D23-A79F75BEF8F7}" type="presOf" srcId="{D265DFB7-004E-4053-8F27-18E5611B1A53}" destId="{CB9B0FF5-C2DB-4031-9244-28152957E8EB}" srcOrd="1" destOrd="0" presId="urn:microsoft.com/office/officeart/2005/8/layout/hierarchy2"/>
    <dgm:cxn modelId="{9B9199FC-DFDC-4E4F-BBB2-7057782D4DC4}" srcId="{3EB2E76E-11AD-4B2B-A23A-FA7135CDC08C}" destId="{96CFA83A-4195-4ECF-B6DE-0DB1C5B0CA64}" srcOrd="0" destOrd="0" parTransId="{8CC6117B-FF01-4CE1-BCAA-3567D206DEB3}" sibTransId="{5E9F9E92-4DDD-4EBF-8441-7E979ECBBE48}"/>
    <dgm:cxn modelId="{5E012394-3E84-41B8-B159-14DEA3544B40}" srcId="{96CFA83A-4195-4ECF-B6DE-0DB1C5B0CA64}" destId="{D28D4C5C-C0B3-4461-8597-3C65AAE553FB}" srcOrd="0" destOrd="0" parTransId="{61EA95DE-843A-44D6-9E3C-C9EFC23E97D7}" sibTransId="{F66BF5EF-51ED-4137-AF83-B4F27E2DCF4D}"/>
    <dgm:cxn modelId="{0F1CFB7F-3D87-4D18-837D-B74F09B5D4DC}" type="presOf" srcId="{7872A15F-3C55-44B9-9F19-CC74EB1403B7}" destId="{B4FD372A-05B1-436F-97D0-79541D6AECE3}" srcOrd="0" destOrd="0" presId="urn:microsoft.com/office/officeart/2005/8/layout/hierarchy2"/>
    <dgm:cxn modelId="{098CFD15-F3C1-4288-BF83-957C59104192}" type="presOf" srcId="{A38978C8-6408-4772-AC81-7C8FEAA3CFCE}" destId="{AC6C914D-B53D-4A1E-BBA7-85245848A808}" srcOrd="0" destOrd="0" presId="urn:microsoft.com/office/officeart/2005/8/layout/hierarchy2"/>
    <dgm:cxn modelId="{69D5779B-0C1B-4D9D-8DDC-5834205F427C}" type="presOf" srcId="{D265DFB7-004E-4053-8F27-18E5611B1A53}" destId="{2AC00577-AE58-4F9E-9EA0-3DEF991DEB11}" srcOrd="0" destOrd="0" presId="urn:microsoft.com/office/officeart/2005/8/layout/hierarchy2"/>
    <dgm:cxn modelId="{D6338EF1-26C5-46E9-8D87-BAAF9605118D}" srcId="{96CFA83A-4195-4ECF-B6DE-0DB1C5B0CA64}" destId="{A38978C8-6408-4772-AC81-7C8FEAA3CFCE}" srcOrd="5" destOrd="0" parTransId="{B8152334-E746-4578-AD28-5F9E445B3343}" sibTransId="{41305342-58E4-4AD3-AEC6-6B9993261352}"/>
    <dgm:cxn modelId="{0F967DCE-F6F7-486F-8FE4-59F2EDF87CD3}" srcId="{96CFA83A-4195-4ECF-B6DE-0DB1C5B0CA64}" destId="{94A4027E-C747-4F17-BC52-B453C18D043F}" srcOrd="4" destOrd="0" parTransId="{E62111AD-720C-4CD9-8EB4-3B16273CB974}" sibTransId="{8270D6E5-F419-43CF-8A0F-C6525C7A3365}"/>
    <dgm:cxn modelId="{15A3C689-8E39-4F5E-A051-3A977DF1DCE6}" type="presOf" srcId="{028226DA-6CD2-4DC8-ADB9-206CA96BD6A7}" destId="{192A98C8-141C-43D1-B15C-EDF0149A1E51}" srcOrd="0" destOrd="0" presId="urn:microsoft.com/office/officeart/2005/8/layout/hierarchy2"/>
    <dgm:cxn modelId="{B466A1CB-DA36-4188-9B3C-554CD8655561}" type="presOf" srcId="{61640E4F-A5DA-4253-9AC9-E2814199C801}" destId="{4B04A718-082F-493A-A163-7EB8D8CFBC6E}" srcOrd="0" destOrd="0" presId="urn:microsoft.com/office/officeart/2005/8/layout/hierarchy2"/>
    <dgm:cxn modelId="{6841A29B-5D3E-4A20-8B81-C2AFA6C79048}" type="presOf" srcId="{61EA95DE-843A-44D6-9E3C-C9EFC23E97D7}" destId="{89D29B8C-AB4D-47C0-8427-43CCA842B1A3}" srcOrd="0" destOrd="0" presId="urn:microsoft.com/office/officeart/2005/8/layout/hierarchy2"/>
    <dgm:cxn modelId="{7C466AF8-E028-4230-A667-94C84A6CFEA6}" type="presOf" srcId="{61EA95DE-843A-44D6-9E3C-C9EFC23E97D7}" destId="{589768CC-CAAE-401E-BF1D-09DF069E5437}" srcOrd="1" destOrd="0" presId="urn:microsoft.com/office/officeart/2005/8/layout/hierarchy2"/>
    <dgm:cxn modelId="{4DC8DC74-2D54-4C54-AF0E-625EF7236382}" type="presOf" srcId="{7872A15F-3C55-44B9-9F19-CC74EB1403B7}" destId="{739B4AD5-237A-4C14-815F-D4C84DED7C09}" srcOrd="1" destOrd="0" presId="urn:microsoft.com/office/officeart/2005/8/layout/hierarchy2"/>
    <dgm:cxn modelId="{9404BD10-919B-4BA1-97A2-7968774B7065}" type="presOf" srcId="{61640E4F-A5DA-4253-9AC9-E2814199C801}" destId="{0168BE2E-7F4B-4D12-B438-61737416652C}" srcOrd="1" destOrd="0" presId="urn:microsoft.com/office/officeart/2005/8/layout/hierarchy2"/>
    <dgm:cxn modelId="{1E9E3479-632C-41F5-8FA1-0C3466730CD3}" type="presOf" srcId="{B8152334-E746-4578-AD28-5F9E445B3343}" destId="{5B510E64-F368-496C-9DA2-AFB2387F2485}" srcOrd="1" destOrd="0" presId="urn:microsoft.com/office/officeart/2005/8/layout/hierarchy2"/>
    <dgm:cxn modelId="{2D9EC791-3235-4A2C-B4DC-25506DFCD8DC}" type="presOf" srcId="{96CFA83A-4195-4ECF-B6DE-0DB1C5B0CA64}" destId="{0A64C667-2E38-4B37-BF6B-932A9ABEE72F}" srcOrd="0" destOrd="0" presId="urn:microsoft.com/office/officeart/2005/8/layout/hierarchy2"/>
    <dgm:cxn modelId="{8D12BE8B-864E-413C-8454-8DB62A4DDA42}" type="presOf" srcId="{1EC18466-1FF3-469D-A1ED-0010EB047194}" destId="{B794518A-1112-48B7-8452-C4534FC75731}" srcOrd="0" destOrd="0" presId="urn:microsoft.com/office/officeart/2005/8/layout/hierarchy2"/>
    <dgm:cxn modelId="{27C5E96E-51AA-445F-9192-2F39BFEF9ADA}" type="presOf" srcId="{E62111AD-720C-4CD9-8EB4-3B16273CB974}" destId="{C70ED7BE-9C51-4F26-8C88-36B8489CB1AC}" srcOrd="1" destOrd="0" presId="urn:microsoft.com/office/officeart/2005/8/layout/hierarchy2"/>
    <dgm:cxn modelId="{2BBB88A9-D871-4BE1-A9F4-308C5E5E6FB2}" type="presOf" srcId="{94A4027E-C747-4F17-BC52-B453C18D043F}" destId="{2E3ABA7F-6F39-4570-B8F2-700368490B7C}" srcOrd="0" destOrd="0" presId="urn:microsoft.com/office/officeart/2005/8/layout/hierarchy2"/>
    <dgm:cxn modelId="{ECC79E67-4375-4125-BEF3-2AFDFBD6E5CB}" type="presOf" srcId="{3EB2E76E-11AD-4B2B-A23A-FA7135CDC08C}" destId="{E1BD2D52-825A-4D32-A0D6-81658571AEE9}" srcOrd="0" destOrd="0" presId="urn:microsoft.com/office/officeart/2005/8/layout/hierarchy2"/>
    <dgm:cxn modelId="{B053FC5A-6B1E-4D2C-BAF3-FED42967C2DA}" type="presOf" srcId="{DCD1165E-FB73-4E68-B483-9D3244F43052}" destId="{7538B420-846E-43F9-B4EF-D11940BCB20C}" srcOrd="0" destOrd="0" presId="urn:microsoft.com/office/officeart/2005/8/layout/hierarchy2"/>
    <dgm:cxn modelId="{ED708DAB-C8C5-4182-8997-688D596C5406}" srcId="{96CFA83A-4195-4ECF-B6DE-0DB1C5B0CA64}" destId="{1EC18466-1FF3-469D-A1ED-0010EB047194}" srcOrd="2" destOrd="0" parTransId="{D265DFB7-004E-4053-8F27-18E5611B1A53}" sibTransId="{56993C24-9953-4E3E-B072-C2F9DFC9BFC2}"/>
    <dgm:cxn modelId="{E7BAD133-52BD-4A89-BE0F-BBC9837B37AA}" type="presOf" srcId="{E62111AD-720C-4CD9-8EB4-3B16273CB974}" destId="{84085856-2D62-4C30-AF3A-D3718A0B049A}" srcOrd="0" destOrd="0" presId="urn:microsoft.com/office/officeart/2005/8/layout/hierarchy2"/>
    <dgm:cxn modelId="{EA6C7B1B-F45D-4F96-AD12-CA4ECCC3D634}" type="presOf" srcId="{B8152334-E746-4578-AD28-5F9E445B3343}" destId="{CB511836-FE55-4C9E-AF4C-945CAA93D3A4}" srcOrd="0" destOrd="0" presId="urn:microsoft.com/office/officeart/2005/8/layout/hierarchy2"/>
    <dgm:cxn modelId="{4213D1EC-F588-49CA-AC1F-87E9E8E86F0D}" type="presParOf" srcId="{E1BD2D52-825A-4D32-A0D6-81658571AEE9}" destId="{2EA63A58-1522-46E6-BED5-2831C815A197}" srcOrd="0" destOrd="0" presId="urn:microsoft.com/office/officeart/2005/8/layout/hierarchy2"/>
    <dgm:cxn modelId="{65704D72-1DA9-49D2-A36F-CEDCF1198132}" type="presParOf" srcId="{2EA63A58-1522-46E6-BED5-2831C815A197}" destId="{0A64C667-2E38-4B37-BF6B-932A9ABEE72F}" srcOrd="0" destOrd="0" presId="urn:microsoft.com/office/officeart/2005/8/layout/hierarchy2"/>
    <dgm:cxn modelId="{E824A179-505E-4627-BD31-E2A01D3E97A6}" type="presParOf" srcId="{2EA63A58-1522-46E6-BED5-2831C815A197}" destId="{6978AC27-4EED-4A39-88FB-ECEF9EDB39D5}" srcOrd="1" destOrd="0" presId="urn:microsoft.com/office/officeart/2005/8/layout/hierarchy2"/>
    <dgm:cxn modelId="{7B0BA094-860B-467D-8FE7-B5E8E1844A7B}" type="presParOf" srcId="{6978AC27-4EED-4A39-88FB-ECEF9EDB39D5}" destId="{89D29B8C-AB4D-47C0-8427-43CCA842B1A3}" srcOrd="0" destOrd="0" presId="urn:microsoft.com/office/officeart/2005/8/layout/hierarchy2"/>
    <dgm:cxn modelId="{70A53E4B-C80D-4072-B5F2-E08913F06EB0}" type="presParOf" srcId="{89D29B8C-AB4D-47C0-8427-43CCA842B1A3}" destId="{589768CC-CAAE-401E-BF1D-09DF069E5437}" srcOrd="0" destOrd="0" presId="urn:microsoft.com/office/officeart/2005/8/layout/hierarchy2"/>
    <dgm:cxn modelId="{3E813043-D9A7-49F1-B1E7-38983D24C5B0}" type="presParOf" srcId="{6978AC27-4EED-4A39-88FB-ECEF9EDB39D5}" destId="{B7CF7F15-7A67-4FE0-A8F9-E03C242479B0}" srcOrd="1" destOrd="0" presId="urn:microsoft.com/office/officeart/2005/8/layout/hierarchy2"/>
    <dgm:cxn modelId="{0C375377-A493-4ADE-B730-91DABAB9B090}" type="presParOf" srcId="{B7CF7F15-7A67-4FE0-A8F9-E03C242479B0}" destId="{CF228473-26D0-427E-B141-5B1DAF16F07D}" srcOrd="0" destOrd="0" presId="urn:microsoft.com/office/officeart/2005/8/layout/hierarchy2"/>
    <dgm:cxn modelId="{3044F66B-14BA-4A26-AB63-BC87A2518123}" type="presParOf" srcId="{B7CF7F15-7A67-4FE0-A8F9-E03C242479B0}" destId="{F1B08C03-0E91-4F1A-B4BF-B731E4572BE7}" srcOrd="1" destOrd="0" presId="urn:microsoft.com/office/officeart/2005/8/layout/hierarchy2"/>
    <dgm:cxn modelId="{C67AC103-9139-45FB-8E3A-103CBF853F42}" type="presParOf" srcId="{6978AC27-4EED-4A39-88FB-ECEF9EDB39D5}" destId="{B4FD372A-05B1-436F-97D0-79541D6AECE3}" srcOrd="2" destOrd="0" presId="urn:microsoft.com/office/officeart/2005/8/layout/hierarchy2"/>
    <dgm:cxn modelId="{7AC27CDB-D06F-4105-9B45-805B218EFC83}" type="presParOf" srcId="{B4FD372A-05B1-436F-97D0-79541D6AECE3}" destId="{739B4AD5-237A-4C14-815F-D4C84DED7C09}" srcOrd="0" destOrd="0" presId="urn:microsoft.com/office/officeart/2005/8/layout/hierarchy2"/>
    <dgm:cxn modelId="{F99C31F4-E946-40D7-AAC1-2DA11B2EAD74}" type="presParOf" srcId="{6978AC27-4EED-4A39-88FB-ECEF9EDB39D5}" destId="{C5B7AAFC-0D7A-4289-899B-89910B83FD4A}" srcOrd="3" destOrd="0" presId="urn:microsoft.com/office/officeart/2005/8/layout/hierarchy2"/>
    <dgm:cxn modelId="{CAD7281E-45F8-47D0-8D9B-F8F1E0AFD561}" type="presParOf" srcId="{C5B7AAFC-0D7A-4289-899B-89910B83FD4A}" destId="{7538B420-846E-43F9-B4EF-D11940BCB20C}" srcOrd="0" destOrd="0" presId="urn:microsoft.com/office/officeart/2005/8/layout/hierarchy2"/>
    <dgm:cxn modelId="{AB7A7CBC-C3A0-4C9F-8E09-3DDFA281B80A}" type="presParOf" srcId="{C5B7AAFC-0D7A-4289-899B-89910B83FD4A}" destId="{A65D2A72-C4FE-412F-9EDA-CA0F66A19B75}" srcOrd="1" destOrd="0" presId="urn:microsoft.com/office/officeart/2005/8/layout/hierarchy2"/>
    <dgm:cxn modelId="{B2D7C4B6-5217-42EB-B553-1173606A6C57}" type="presParOf" srcId="{6978AC27-4EED-4A39-88FB-ECEF9EDB39D5}" destId="{2AC00577-AE58-4F9E-9EA0-3DEF991DEB11}" srcOrd="4" destOrd="0" presId="urn:microsoft.com/office/officeart/2005/8/layout/hierarchy2"/>
    <dgm:cxn modelId="{05C1CE3B-5AD1-437E-BC2F-54815047B798}" type="presParOf" srcId="{2AC00577-AE58-4F9E-9EA0-3DEF991DEB11}" destId="{CB9B0FF5-C2DB-4031-9244-28152957E8EB}" srcOrd="0" destOrd="0" presId="urn:microsoft.com/office/officeart/2005/8/layout/hierarchy2"/>
    <dgm:cxn modelId="{8543E0A2-6B27-4D78-A3E7-82DE6C21EE9B}" type="presParOf" srcId="{6978AC27-4EED-4A39-88FB-ECEF9EDB39D5}" destId="{56EE5FF6-F12C-4559-B623-756CD6A4EE86}" srcOrd="5" destOrd="0" presId="urn:microsoft.com/office/officeart/2005/8/layout/hierarchy2"/>
    <dgm:cxn modelId="{4630C123-66E3-4D5E-8B6D-6EA5FADC4701}" type="presParOf" srcId="{56EE5FF6-F12C-4559-B623-756CD6A4EE86}" destId="{B794518A-1112-48B7-8452-C4534FC75731}" srcOrd="0" destOrd="0" presId="urn:microsoft.com/office/officeart/2005/8/layout/hierarchy2"/>
    <dgm:cxn modelId="{901C55DF-0AC9-423E-AA20-0272EAE6106E}" type="presParOf" srcId="{56EE5FF6-F12C-4559-B623-756CD6A4EE86}" destId="{CBE5C420-385C-4D15-AF87-AFBE83FE5E61}" srcOrd="1" destOrd="0" presId="urn:microsoft.com/office/officeart/2005/8/layout/hierarchy2"/>
    <dgm:cxn modelId="{EDB62222-0067-454C-8445-5331C53AA399}" type="presParOf" srcId="{6978AC27-4EED-4A39-88FB-ECEF9EDB39D5}" destId="{4B04A718-082F-493A-A163-7EB8D8CFBC6E}" srcOrd="6" destOrd="0" presId="urn:microsoft.com/office/officeart/2005/8/layout/hierarchy2"/>
    <dgm:cxn modelId="{811A175C-736D-43CC-A185-66BB598C5CCE}" type="presParOf" srcId="{4B04A718-082F-493A-A163-7EB8D8CFBC6E}" destId="{0168BE2E-7F4B-4D12-B438-61737416652C}" srcOrd="0" destOrd="0" presId="urn:microsoft.com/office/officeart/2005/8/layout/hierarchy2"/>
    <dgm:cxn modelId="{681A37D2-A576-4D83-A89A-12E7BE677AB5}" type="presParOf" srcId="{6978AC27-4EED-4A39-88FB-ECEF9EDB39D5}" destId="{6ED7F76E-A42F-4D39-908D-5400B2AFE6E0}" srcOrd="7" destOrd="0" presId="urn:microsoft.com/office/officeart/2005/8/layout/hierarchy2"/>
    <dgm:cxn modelId="{CBCBC90B-A7E0-4140-A956-0C6388B9C4B6}" type="presParOf" srcId="{6ED7F76E-A42F-4D39-908D-5400B2AFE6E0}" destId="{192A98C8-141C-43D1-B15C-EDF0149A1E51}" srcOrd="0" destOrd="0" presId="urn:microsoft.com/office/officeart/2005/8/layout/hierarchy2"/>
    <dgm:cxn modelId="{842D38A3-2DC2-406D-B964-A57F71BF036D}" type="presParOf" srcId="{6ED7F76E-A42F-4D39-908D-5400B2AFE6E0}" destId="{3B63B8C1-4534-477E-8006-85374E543DB2}" srcOrd="1" destOrd="0" presId="urn:microsoft.com/office/officeart/2005/8/layout/hierarchy2"/>
    <dgm:cxn modelId="{89A6AEF4-BDBF-4920-83A5-9E591A10F4B4}" type="presParOf" srcId="{6978AC27-4EED-4A39-88FB-ECEF9EDB39D5}" destId="{84085856-2D62-4C30-AF3A-D3718A0B049A}" srcOrd="8" destOrd="0" presId="urn:microsoft.com/office/officeart/2005/8/layout/hierarchy2"/>
    <dgm:cxn modelId="{4F2829E0-ABF9-49E4-9B72-AE251905832A}" type="presParOf" srcId="{84085856-2D62-4C30-AF3A-D3718A0B049A}" destId="{C70ED7BE-9C51-4F26-8C88-36B8489CB1AC}" srcOrd="0" destOrd="0" presId="urn:microsoft.com/office/officeart/2005/8/layout/hierarchy2"/>
    <dgm:cxn modelId="{C6F1DD00-2585-49ED-9C1D-3DCBF388DBA5}" type="presParOf" srcId="{6978AC27-4EED-4A39-88FB-ECEF9EDB39D5}" destId="{C5253B2B-2DD7-4089-ACC9-24C86D911A64}" srcOrd="9" destOrd="0" presId="urn:microsoft.com/office/officeart/2005/8/layout/hierarchy2"/>
    <dgm:cxn modelId="{65E0C0D0-E3BF-48B7-A6C8-0E9D7BBC5A18}" type="presParOf" srcId="{C5253B2B-2DD7-4089-ACC9-24C86D911A64}" destId="{2E3ABA7F-6F39-4570-B8F2-700368490B7C}" srcOrd="0" destOrd="0" presId="urn:microsoft.com/office/officeart/2005/8/layout/hierarchy2"/>
    <dgm:cxn modelId="{F27171F0-5660-4835-B14D-E031D5AF95F8}" type="presParOf" srcId="{C5253B2B-2DD7-4089-ACC9-24C86D911A64}" destId="{B01BA553-1990-485A-A245-097FB2B267B0}" srcOrd="1" destOrd="0" presId="urn:microsoft.com/office/officeart/2005/8/layout/hierarchy2"/>
    <dgm:cxn modelId="{75917B94-8737-4F46-8B4C-B2D72F154F62}" type="presParOf" srcId="{6978AC27-4EED-4A39-88FB-ECEF9EDB39D5}" destId="{CB511836-FE55-4C9E-AF4C-945CAA93D3A4}" srcOrd="10" destOrd="0" presId="urn:microsoft.com/office/officeart/2005/8/layout/hierarchy2"/>
    <dgm:cxn modelId="{5ECC070D-AC41-4D65-A13E-08170A59DE3E}" type="presParOf" srcId="{CB511836-FE55-4C9E-AF4C-945CAA93D3A4}" destId="{5B510E64-F368-496C-9DA2-AFB2387F2485}" srcOrd="0" destOrd="0" presId="urn:microsoft.com/office/officeart/2005/8/layout/hierarchy2"/>
    <dgm:cxn modelId="{4AE85053-D521-43B2-AE08-9695AFCD87CB}" type="presParOf" srcId="{6978AC27-4EED-4A39-88FB-ECEF9EDB39D5}" destId="{4771C452-5361-48AB-AFC1-649F636FA818}" srcOrd="11" destOrd="0" presId="urn:microsoft.com/office/officeart/2005/8/layout/hierarchy2"/>
    <dgm:cxn modelId="{2550FB45-53E6-4318-B515-8E794A719CA1}" type="presParOf" srcId="{4771C452-5361-48AB-AFC1-649F636FA818}" destId="{AC6C914D-B53D-4A1E-BBA7-85245848A808}" srcOrd="0" destOrd="0" presId="urn:microsoft.com/office/officeart/2005/8/layout/hierarchy2"/>
    <dgm:cxn modelId="{C3B0BB83-90A4-424D-B9A4-10E1046D1082}" type="presParOf" srcId="{4771C452-5361-48AB-AFC1-649F636FA818}" destId="{1B7C10AC-144C-40CE-A1A5-23100FE6C5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6C7D1-101F-426A-B3AD-C99FB8AA1B5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99BC5-B4A6-4F5D-A5D7-0BC86F2B93F0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определять цели </a:t>
          </a:r>
          <a:endParaRPr lang="ru-RU" sz="2400" u="none" dirty="0">
            <a:solidFill>
              <a:schemeClr val="tx1"/>
            </a:solidFill>
          </a:endParaRPr>
        </a:p>
      </dgm:t>
    </dgm:pt>
    <dgm:pt modelId="{1F458B33-56B1-4B95-AB94-EDBFCA584D59}" type="parTrans" cxnId="{1B4621A8-3679-47FA-91BE-6435D530AD93}">
      <dgm:prSet/>
      <dgm:spPr/>
      <dgm:t>
        <a:bodyPr/>
        <a:lstStyle/>
        <a:p>
          <a:endParaRPr lang="ru-RU"/>
        </a:p>
      </dgm:t>
    </dgm:pt>
    <dgm:pt modelId="{CE569AB9-2832-40B4-8312-67449124CE6A}" type="sibTrans" cxnId="{1B4621A8-3679-47FA-91BE-6435D530AD93}">
      <dgm:prSet/>
      <dgm:spPr/>
      <dgm:t>
        <a:bodyPr/>
        <a:lstStyle/>
        <a:p>
          <a:endParaRPr lang="ru-RU"/>
        </a:p>
      </dgm:t>
    </dgm:pt>
    <dgm:pt modelId="{35751EC0-591E-4D06-80E9-EA337BB4F9C6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планировать пути достижения </a:t>
          </a:r>
          <a:endParaRPr lang="ru-RU" sz="2400" u="none" dirty="0">
            <a:solidFill>
              <a:schemeClr val="tx1"/>
            </a:solidFill>
          </a:endParaRPr>
        </a:p>
      </dgm:t>
    </dgm:pt>
    <dgm:pt modelId="{6B998C48-4B6E-4892-8A87-79CFC185CBD1}" type="parTrans" cxnId="{32DA4E0D-6432-43A8-B786-B8576511BE8A}">
      <dgm:prSet/>
      <dgm:spPr/>
      <dgm:t>
        <a:bodyPr/>
        <a:lstStyle/>
        <a:p>
          <a:endParaRPr lang="ru-RU"/>
        </a:p>
      </dgm:t>
    </dgm:pt>
    <dgm:pt modelId="{EEE3A2A0-354F-4191-82BB-0A958BE4DBA3}" type="sibTrans" cxnId="{32DA4E0D-6432-43A8-B786-B8576511BE8A}">
      <dgm:prSet/>
      <dgm:spPr/>
      <dgm:t>
        <a:bodyPr/>
        <a:lstStyle/>
        <a:p>
          <a:endParaRPr lang="ru-RU"/>
        </a:p>
      </dgm:t>
    </dgm:pt>
    <dgm:pt modelId="{48086240-E2EF-48B8-A658-6F850B7686C3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соотносить свои действия с планируемыми результатами</a:t>
          </a:r>
          <a:endParaRPr lang="ru-RU" sz="2400" u="none" dirty="0">
            <a:solidFill>
              <a:schemeClr val="tx1"/>
            </a:solidFill>
          </a:endParaRPr>
        </a:p>
      </dgm:t>
    </dgm:pt>
    <dgm:pt modelId="{1DA5A33F-3B5C-43ED-BE0D-7D486653E661}" type="parTrans" cxnId="{D87B3F73-5CB3-4AE6-B8A3-186C6EADA5C0}">
      <dgm:prSet/>
      <dgm:spPr/>
      <dgm:t>
        <a:bodyPr/>
        <a:lstStyle/>
        <a:p>
          <a:endParaRPr lang="ru-RU"/>
        </a:p>
      </dgm:t>
    </dgm:pt>
    <dgm:pt modelId="{BED7531D-409B-4179-AE06-85E08F073CDF}" type="sibTrans" cxnId="{D87B3F73-5CB3-4AE6-B8A3-186C6EADA5C0}">
      <dgm:prSet/>
      <dgm:spPr/>
      <dgm:t>
        <a:bodyPr/>
        <a:lstStyle/>
        <a:p>
          <a:endParaRPr lang="ru-RU"/>
        </a:p>
      </dgm:t>
    </dgm:pt>
    <dgm:pt modelId="{9D18FC42-B0ED-4F7B-8319-E6C3E036C53A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контролировать свою деятельность</a:t>
          </a:r>
          <a:endParaRPr lang="ru-RU" sz="2400" u="none" dirty="0">
            <a:solidFill>
              <a:schemeClr val="tx1"/>
            </a:solidFill>
          </a:endParaRPr>
        </a:p>
      </dgm:t>
    </dgm:pt>
    <dgm:pt modelId="{94213A27-A451-4203-8A94-4BA346EFC7FA}" type="parTrans" cxnId="{AC50AAF1-DBAA-49DB-A5BE-27ABFFEB9E8F}">
      <dgm:prSet/>
      <dgm:spPr/>
      <dgm:t>
        <a:bodyPr/>
        <a:lstStyle/>
        <a:p>
          <a:endParaRPr lang="ru-RU"/>
        </a:p>
      </dgm:t>
    </dgm:pt>
    <dgm:pt modelId="{B9E1853E-3E3A-4C13-B021-2D8651747F53}" type="sibTrans" cxnId="{AC50AAF1-DBAA-49DB-A5BE-27ABFFEB9E8F}">
      <dgm:prSet/>
      <dgm:spPr/>
      <dgm:t>
        <a:bodyPr/>
        <a:lstStyle/>
        <a:p>
          <a:endParaRPr lang="ru-RU"/>
        </a:p>
      </dgm:t>
    </dgm:pt>
    <dgm:pt modelId="{4C74DAE5-4B93-4775-AFB5-A2D26131F51B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 vert="wordArtVert"/>
        <a:lstStyle/>
        <a:p>
          <a:r>
            <a:rPr lang="ru-RU" sz="1800" b="1" dirty="0" err="1" smtClean="0">
              <a:solidFill>
                <a:srgbClr val="C00000"/>
              </a:solidFill>
            </a:rPr>
            <a:t>Метапредметные</a:t>
          </a:r>
          <a:endParaRPr lang="ru-RU" sz="1800" b="1" dirty="0" smtClean="0">
            <a:solidFill>
              <a:srgbClr val="C00000"/>
            </a:solidFill>
          </a:endParaRPr>
        </a:p>
        <a:p>
          <a:r>
            <a:rPr lang="ru-RU" sz="1800" b="1" dirty="0" smtClean="0">
              <a:solidFill>
                <a:srgbClr val="C00000"/>
              </a:solidFill>
            </a:rPr>
            <a:t>результаты</a:t>
          </a:r>
        </a:p>
        <a:p>
          <a:endParaRPr lang="ru-RU" sz="1800" dirty="0"/>
        </a:p>
      </dgm:t>
    </dgm:pt>
    <dgm:pt modelId="{3C52EDCD-D174-4BC0-820C-9B7EB355E6D5}" type="sibTrans" cxnId="{0A9831D9-1581-4078-BE8B-F1278434A615}">
      <dgm:prSet/>
      <dgm:spPr/>
      <dgm:t>
        <a:bodyPr/>
        <a:lstStyle/>
        <a:p>
          <a:endParaRPr lang="ru-RU"/>
        </a:p>
      </dgm:t>
    </dgm:pt>
    <dgm:pt modelId="{14FFCFC5-52A0-48EE-B308-A54F1632269A}" type="parTrans" cxnId="{0A9831D9-1581-4078-BE8B-F1278434A615}">
      <dgm:prSet/>
      <dgm:spPr/>
      <dgm:t>
        <a:bodyPr/>
        <a:lstStyle/>
        <a:p>
          <a:endParaRPr lang="ru-RU"/>
        </a:p>
      </dgm:t>
    </dgm:pt>
    <dgm:pt modelId="{546C1E56-C47B-4316-A5C7-0466E7944369}" type="pres">
      <dgm:prSet presAssocID="{B5D6C7D1-101F-426A-B3AD-C99FB8AA1B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86DF13-30A1-4511-B695-63C28CE2B0E3}" type="pres">
      <dgm:prSet presAssocID="{4C74DAE5-4B93-4775-AFB5-A2D26131F51B}" presName="root1" presStyleCnt="0"/>
      <dgm:spPr/>
    </dgm:pt>
    <dgm:pt modelId="{5246143F-AD9A-4E2D-99B5-7B31C1C5AD7C}" type="pres">
      <dgm:prSet presAssocID="{4C74DAE5-4B93-4775-AFB5-A2D26131F51B}" presName="LevelOneTextNode" presStyleLbl="node0" presStyleIdx="0" presStyleCnt="1" custScaleX="133758" custScaleY="918254" custLinFactNeighborX="-38953" custLinFactNeighborY="-8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99F2D-FFD1-4026-99C8-4E46E7F3EAE0}" type="pres">
      <dgm:prSet presAssocID="{4C74DAE5-4B93-4775-AFB5-A2D26131F51B}" presName="level2hierChild" presStyleCnt="0"/>
      <dgm:spPr/>
    </dgm:pt>
    <dgm:pt modelId="{5E505896-E541-447A-B688-E26EDE7BFF07}" type="pres">
      <dgm:prSet presAssocID="{1DA5A33F-3B5C-43ED-BE0D-7D486653E66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0276C94-9953-4C07-BF64-29C1FA7FE3D5}" type="pres">
      <dgm:prSet presAssocID="{1DA5A33F-3B5C-43ED-BE0D-7D486653E66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29BA7B7-4A08-455D-A819-0B3A410181C4}" type="pres">
      <dgm:prSet presAssocID="{48086240-E2EF-48B8-A658-6F850B7686C3}" presName="root2" presStyleCnt="0"/>
      <dgm:spPr/>
    </dgm:pt>
    <dgm:pt modelId="{82CF40A5-2273-405E-8953-2E900D05A5F6}" type="pres">
      <dgm:prSet presAssocID="{48086240-E2EF-48B8-A658-6F850B7686C3}" presName="LevelTwoTextNode" presStyleLbl="node2" presStyleIdx="0" presStyleCnt="4" custScaleX="576060" custScaleY="145143" custLinFactY="100000" custLinFactNeighborX="50191" custLinFactNeighborY="186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1E283B-74D1-4A90-9D62-F2652266ECAC}" type="pres">
      <dgm:prSet presAssocID="{48086240-E2EF-48B8-A658-6F850B7686C3}" presName="level3hierChild" presStyleCnt="0"/>
      <dgm:spPr/>
    </dgm:pt>
    <dgm:pt modelId="{B2D04049-B3AF-4E86-9653-74C8CAA0D27D}" type="pres">
      <dgm:prSet presAssocID="{6B998C48-4B6E-4892-8A87-79CFC185CBD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2B38454-4D4D-4045-90DB-11BB8BD57C9A}" type="pres">
      <dgm:prSet presAssocID="{6B998C48-4B6E-4892-8A87-79CFC185CBD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7D4D9E9-55B8-48CA-994A-302D0148389C}" type="pres">
      <dgm:prSet presAssocID="{35751EC0-591E-4D06-80E9-EA337BB4F9C6}" presName="root2" presStyleCnt="0"/>
      <dgm:spPr/>
    </dgm:pt>
    <dgm:pt modelId="{70EC67B4-FF87-4628-BE9C-295EB616D697}" type="pres">
      <dgm:prSet presAssocID="{35751EC0-591E-4D06-80E9-EA337BB4F9C6}" presName="LevelTwoTextNode" presStyleLbl="node2" presStyleIdx="1" presStyleCnt="4" custScaleX="570980" custScaleY="147008" custLinFactNeighborX="50428" custLinFactNeighborY="-77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1BB3A-DEA5-4E78-BB1B-EBFE9D0C1DBE}" type="pres">
      <dgm:prSet presAssocID="{35751EC0-591E-4D06-80E9-EA337BB4F9C6}" presName="level3hierChild" presStyleCnt="0"/>
      <dgm:spPr/>
    </dgm:pt>
    <dgm:pt modelId="{ACB9E963-6A1F-469C-B603-F54AF3C75FC6}" type="pres">
      <dgm:prSet presAssocID="{1F458B33-56B1-4B95-AB94-EDBFCA584D5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94D832D-B831-4B80-AD9B-7DB3D3F32686}" type="pres">
      <dgm:prSet presAssocID="{1F458B33-56B1-4B95-AB94-EDBFCA584D5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FFEF4AE-E13F-43AB-A6F4-F6697FE4C3C6}" type="pres">
      <dgm:prSet presAssocID="{D8499BC5-B4A6-4F5D-A5D7-0BC86F2B93F0}" presName="root2" presStyleCnt="0"/>
      <dgm:spPr/>
    </dgm:pt>
    <dgm:pt modelId="{30404F49-5766-498C-9BF4-49A2F61ED888}" type="pres">
      <dgm:prSet presAssocID="{D8499BC5-B4A6-4F5D-A5D7-0BC86F2B93F0}" presName="LevelTwoTextNode" presStyleLbl="node2" presStyleIdx="2" presStyleCnt="4" custScaleX="574740" custScaleY="152611" custLinFactY="-200000" custLinFactNeighborX="50428" custLinFactNeighborY="-261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27531E-DC67-485B-8E3B-CBE8B871BB7B}" type="pres">
      <dgm:prSet presAssocID="{D8499BC5-B4A6-4F5D-A5D7-0BC86F2B93F0}" presName="level3hierChild" presStyleCnt="0"/>
      <dgm:spPr/>
    </dgm:pt>
    <dgm:pt modelId="{D4194EEF-728F-4EC1-BA39-B31A2EDD51A4}" type="pres">
      <dgm:prSet presAssocID="{94213A27-A451-4203-8A94-4BA346EFC7F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808820F-1D13-48CD-8F4B-38618DB36249}" type="pres">
      <dgm:prSet presAssocID="{94213A27-A451-4203-8A94-4BA346EFC7F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1C0239-DE84-4066-B960-4914C112CA0F}" type="pres">
      <dgm:prSet presAssocID="{9D18FC42-B0ED-4F7B-8319-E6C3E036C53A}" presName="root2" presStyleCnt="0"/>
      <dgm:spPr/>
    </dgm:pt>
    <dgm:pt modelId="{00980F89-0ED2-491F-B89A-85AAF5108E0A}" type="pres">
      <dgm:prSet presAssocID="{9D18FC42-B0ED-4F7B-8319-E6C3E036C53A}" presName="LevelTwoTextNode" presStyleLbl="node2" presStyleIdx="3" presStyleCnt="4" custScaleX="572128" custScaleY="154476" custLinFactNeighborX="45584" custLinFactNeighborY="55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A76EB-E2CD-4422-A06C-AFDB8FE34665}" type="pres">
      <dgm:prSet presAssocID="{9D18FC42-B0ED-4F7B-8319-E6C3E036C53A}" presName="level3hierChild" presStyleCnt="0"/>
      <dgm:spPr/>
    </dgm:pt>
  </dgm:ptLst>
  <dgm:cxnLst>
    <dgm:cxn modelId="{D87B3F73-5CB3-4AE6-B8A3-186C6EADA5C0}" srcId="{4C74DAE5-4B93-4775-AFB5-A2D26131F51B}" destId="{48086240-E2EF-48B8-A658-6F850B7686C3}" srcOrd="0" destOrd="0" parTransId="{1DA5A33F-3B5C-43ED-BE0D-7D486653E661}" sibTransId="{BED7531D-409B-4179-AE06-85E08F073CDF}"/>
    <dgm:cxn modelId="{0A9831D9-1581-4078-BE8B-F1278434A615}" srcId="{B5D6C7D1-101F-426A-B3AD-C99FB8AA1B54}" destId="{4C74DAE5-4B93-4775-AFB5-A2D26131F51B}" srcOrd="0" destOrd="0" parTransId="{14FFCFC5-52A0-48EE-B308-A54F1632269A}" sibTransId="{3C52EDCD-D174-4BC0-820C-9B7EB355E6D5}"/>
    <dgm:cxn modelId="{AC50AAF1-DBAA-49DB-A5BE-27ABFFEB9E8F}" srcId="{4C74DAE5-4B93-4775-AFB5-A2D26131F51B}" destId="{9D18FC42-B0ED-4F7B-8319-E6C3E036C53A}" srcOrd="3" destOrd="0" parTransId="{94213A27-A451-4203-8A94-4BA346EFC7FA}" sibTransId="{B9E1853E-3E3A-4C13-B021-2D8651747F53}"/>
    <dgm:cxn modelId="{EE2E349A-4966-4858-9C38-AC9BF5908E40}" type="presOf" srcId="{1DA5A33F-3B5C-43ED-BE0D-7D486653E661}" destId="{50276C94-9953-4C07-BF64-29C1FA7FE3D5}" srcOrd="1" destOrd="0" presId="urn:microsoft.com/office/officeart/2005/8/layout/hierarchy2"/>
    <dgm:cxn modelId="{02C0A4E6-29FA-489A-8E47-552B3847AEC6}" type="presOf" srcId="{48086240-E2EF-48B8-A658-6F850B7686C3}" destId="{82CF40A5-2273-405E-8953-2E900D05A5F6}" srcOrd="0" destOrd="0" presId="urn:microsoft.com/office/officeart/2005/8/layout/hierarchy2"/>
    <dgm:cxn modelId="{53612D4D-A28C-4563-AABA-859123F73347}" type="presOf" srcId="{1DA5A33F-3B5C-43ED-BE0D-7D486653E661}" destId="{5E505896-E541-447A-B688-E26EDE7BFF07}" srcOrd="0" destOrd="0" presId="urn:microsoft.com/office/officeart/2005/8/layout/hierarchy2"/>
    <dgm:cxn modelId="{46ED33CC-4662-4366-AC15-00BFF4548B36}" type="presOf" srcId="{94213A27-A451-4203-8A94-4BA346EFC7FA}" destId="{D4194EEF-728F-4EC1-BA39-B31A2EDD51A4}" srcOrd="0" destOrd="0" presId="urn:microsoft.com/office/officeart/2005/8/layout/hierarchy2"/>
    <dgm:cxn modelId="{E2C238D8-8BB8-431C-8833-11718CBED76A}" type="presOf" srcId="{9D18FC42-B0ED-4F7B-8319-E6C3E036C53A}" destId="{00980F89-0ED2-491F-B89A-85AAF5108E0A}" srcOrd="0" destOrd="0" presId="urn:microsoft.com/office/officeart/2005/8/layout/hierarchy2"/>
    <dgm:cxn modelId="{BAA4F1AC-7105-4F5E-AB76-A0531766C625}" type="presOf" srcId="{1F458B33-56B1-4B95-AB94-EDBFCA584D59}" destId="{494D832D-B831-4B80-AD9B-7DB3D3F32686}" srcOrd="1" destOrd="0" presId="urn:microsoft.com/office/officeart/2005/8/layout/hierarchy2"/>
    <dgm:cxn modelId="{CDB69EB0-4047-4D08-8561-CD8CE9522C14}" type="presOf" srcId="{D8499BC5-B4A6-4F5D-A5D7-0BC86F2B93F0}" destId="{30404F49-5766-498C-9BF4-49A2F61ED888}" srcOrd="0" destOrd="0" presId="urn:microsoft.com/office/officeart/2005/8/layout/hierarchy2"/>
    <dgm:cxn modelId="{99393305-9C97-4DCC-AC58-37D5F20F94C1}" type="presOf" srcId="{6B998C48-4B6E-4892-8A87-79CFC185CBD1}" destId="{B2D04049-B3AF-4E86-9653-74C8CAA0D27D}" srcOrd="0" destOrd="0" presId="urn:microsoft.com/office/officeart/2005/8/layout/hierarchy2"/>
    <dgm:cxn modelId="{9CD01E49-E50D-43C2-A666-C1459CAAE529}" type="presOf" srcId="{94213A27-A451-4203-8A94-4BA346EFC7FA}" destId="{2808820F-1D13-48CD-8F4B-38618DB36249}" srcOrd="1" destOrd="0" presId="urn:microsoft.com/office/officeart/2005/8/layout/hierarchy2"/>
    <dgm:cxn modelId="{32DA4E0D-6432-43A8-B786-B8576511BE8A}" srcId="{4C74DAE5-4B93-4775-AFB5-A2D26131F51B}" destId="{35751EC0-591E-4D06-80E9-EA337BB4F9C6}" srcOrd="1" destOrd="0" parTransId="{6B998C48-4B6E-4892-8A87-79CFC185CBD1}" sibTransId="{EEE3A2A0-354F-4191-82BB-0A958BE4DBA3}"/>
    <dgm:cxn modelId="{0CE029DA-B38D-4996-B54E-F795DE96F0BD}" type="presOf" srcId="{6B998C48-4B6E-4892-8A87-79CFC185CBD1}" destId="{62B38454-4D4D-4045-90DB-11BB8BD57C9A}" srcOrd="1" destOrd="0" presId="urn:microsoft.com/office/officeart/2005/8/layout/hierarchy2"/>
    <dgm:cxn modelId="{7E6188EE-A15A-4606-87A5-CA53F9A3869B}" type="presOf" srcId="{35751EC0-591E-4D06-80E9-EA337BB4F9C6}" destId="{70EC67B4-FF87-4628-BE9C-295EB616D697}" srcOrd="0" destOrd="0" presId="urn:microsoft.com/office/officeart/2005/8/layout/hierarchy2"/>
    <dgm:cxn modelId="{2F03A885-7748-4C76-A73B-E4897EEBED8F}" type="presOf" srcId="{4C74DAE5-4B93-4775-AFB5-A2D26131F51B}" destId="{5246143F-AD9A-4E2D-99B5-7B31C1C5AD7C}" srcOrd="0" destOrd="0" presId="urn:microsoft.com/office/officeart/2005/8/layout/hierarchy2"/>
    <dgm:cxn modelId="{1B4621A8-3679-47FA-91BE-6435D530AD93}" srcId="{4C74DAE5-4B93-4775-AFB5-A2D26131F51B}" destId="{D8499BC5-B4A6-4F5D-A5D7-0BC86F2B93F0}" srcOrd="2" destOrd="0" parTransId="{1F458B33-56B1-4B95-AB94-EDBFCA584D59}" sibTransId="{CE569AB9-2832-40B4-8312-67449124CE6A}"/>
    <dgm:cxn modelId="{5C7477F6-AAEE-4521-A70E-941A56A463A2}" type="presOf" srcId="{1F458B33-56B1-4B95-AB94-EDBFCA584D59}" destId="{ACB9E963-6A1F-469C-B603-F54AF3C75FC6}" srcOrd="0" destOrd="0" presId="urn:microsoft.com/office/officeart/2005/8/layout/hierarchy2"/>
    <dgm:cxn modelId="{F2ABCE19-B66F-4BE9-A621-D71D6525FC9E}" type="presOf" srcId="{B5D6C7D1-101F-426A-B3AD-C99FB8AA1B54}" destId="{546C1E56-C47B-4316-A5C7-0466E7944369}" srcOrd="0" destOrd="0" presId="urn:microsoft.com/office/officeart/2005/8/layout/hierarchy2"/>
    <dgm:cxn modelId="{EF0599AF-6067-4CBD-B048-65B69F84431F}" type="presParOf" srcId="{546C1E56-C47B-4316-A5C7-0466E7944369}" destId="{BE86DF13-30A1-4511-B695-63C28CE2B0E3}" srcOrd="0" destOrd="0" presId="urn:microsoft.com/office/officeart/2005/8/layout/hierarchy2"/>
    <dgm:cxn modelId="{ED51DEC0-B8CA-4BC0-8816-A95DB856949E}" type="presParOf" srcId="{BE86DF13-30A1-4511-B695-63C28CE2B0E3}" destId="{5246143F-AD9A-4E2D-99B5-7B31C1C5AD7C}" srcOrd="0" destOrd="0" presId="urn:microsoft.com/office/officeart/2005/8/layout/hierarchy2"/>
    <dgm:cxn modelId="{28FF24EC-38C0-4D8C-B960-76FE3169EB55}" type="presParOf" srcId="{BE86DF13-30A1-4511-B695-63C28CE2B0E3}" destId="{DC499F2D-FFD1-4026-99C8-4E46E7F3EAE0}" srcOrd="1" destOrd="0" presId="urn:microsoft.com/office/officeart/2005/8/layout/hierarchy2"/>
    <dgm:cxn modelId="{7009BDE8-36A3-4048-A4B6-A644747F7561}" type="presParOf" srcId="{DC499F2D-FFD1-4026-99C8-4E46E7F3EAE0}" destId="{5E505896-E541-447A-B688-E26EDE7BFF07}" srcOrd="0" destOrd="0" presId="urn:microsoft.com/office/officeart/2005/8/layout/hierarchy2"/>
    <dgm:cxn modelId="{A9986B22-7727-46BB-BE10-35CFD7434E63}" type="presParOf" srcId="{5E505896-E541-447A-B688-E26EDE7BFF07}" destId="{50276C94-9953-4C07-BF64-29C1FA7FE3D5}" srcOrd="0" destOrd="0" presId="urn:microsoft.com/office/officeart/2005/8/layout/hierarchy2"/>
    <dgm:cxn modelId="{4487AD5C-F5AD-4FF2-8641-147ABFFA3B6E}" type="presParOf" srcId="{DC499F2D-FFD1-4026-99C8-4E46E7F3EAE0}" destId="{D29BA7B7-4A08-455D-A819-0B3A410181C4}" srcOrd="1" destOrd="0" presId="urn:microsoft.com/office/officeart/2005/8/layout/hierarchy2"/>
    <dgm:cxn modelId="{A8AD66A0-B128-4442-8D41-93933E16F19D}" type="presParOf" srcId="{D29BA7B7-4A08-455D-A819-0B3A410181C4}" destId="{82CF40A5-2273-405E-8953-2E900D05A5F6}" srcOrd="0" destOrd="0" presId="urn:microsoft.com/office/officeart/2005/8/layout/hierarchy2"/>
    <dgm:cxn modelId="{0F8FC0F2-9152-4123-8971-200DF2B63EB2}" type="presParOf" srcId="{D29BA7B7-4A08-455D-A819-0B3A410181C4}" destId="{D01E283B-74D1-4A90-9D62-F2652266ECAC}" srcOrd="1" destOrd="0" presId="urn:microsoft.com/office/officeart/2005/8/layout/hierarchy2"/>
    <dgm:cxn modelId="{EECFFB45-7749-4DD0-9403-D2E355521682}" type="presParOf" srcId="{DC499F2D-FFD1-4026-99C8-4E46E7F3EAE0}" destId="{B2D04049-B3AF-4E86-9653-74C8CAA0D27D}" srcOrd="2" destOrd="0" presId="urn:microsoft.com/office/officeart/2005/8/layout/hierarchy2"/>
    <dgm:cxn modelId="{BA8BE729-C169-4569-B46B-E5D707A26F72}" type="presParOf" srcId="{B2D04049-B3AF-4E86-9653-74C8CAA0D27D}" destId="{62B38454-4D4D-4045-90DB-11BB8BD57C9A}" srcOrd="0" destOrd="0" presId="urn:microsoft.com/office/officeart/2005/8/layout/hierarchy2"/>
    <dgm:cxn modelId="{0D0BB29B-997F-4E57-B6DD-8F39BBE68519}" type="presParOf" srcId="{DC499F2D-FFD1-4026-99C8-4E46E7F3EAE0}" destId="{27D4D9E9-55B8-48CA-994A-302D0148389C}" srcOrd="3" destOrd="0" presId="urn:microsoft.com/office/officeart/2005/8/layout/hierarchy2"/>
    <dgm:cxn modelId="{30205568-BC7C-4F6A-85A7-D49442397CD9}" type="presParOf" srcId="{27D4D9E9-55B8-48CA-994A-302D0148389C}" destId="{70EC67B4-FF87-4628-BE9C-295EB616D697}" srcOrd="0" destOrd="0" presId="urn:microsoft.com/office/officeart/2005/8/layout/hierarchy2"/>
    <dgm:cxn modelId="{6B8A03F8-B7BD-4F87-8B6A-0AF02D43A8CC}" type="presParOf" srcId="{27D4D9E9-55B8-48CA-994A-302D0148389C}" destId="{E1C1BB3A-DEA5-4E78-BB1B-EBFE9D0C1DBE}" srcOrd="1" destOrd="0" presId="urn:microsoft.com/office/officeart/2005/8/layout/hierarchy2"/>
    <dgm:cxn modelId="{2E35AB90-1008-4BAC-8F1E-593E28819D57}" type="presParOf" srcId="{DC499F2D-FFD1-4026-99C8-4E46E7F3EAE0}" destId="{ACB9E963-6A1F-469C-B603-F54AF3C75FC6}" srcOrd="4" destOrd="0" presId="urn:microsoft.com/office/officeart/2005/8/layout/hierarchy2"/>
    <dgm:cxn modelId="{A370BEDD-75F5-44D2-BFD1-99B1BECD2C41}" type="presParOf" srcId="{ACB9E963-6A1F-469C-B603-F54AF3C75FC6}" destId="{494D832D-B831-4B80-AD9B-7DB3D3F32686}" srcOrd="0" destOrd="0" presId="urn:microsoft.com/office/officeart/2005/8/layout/hierarchy2"/>
    <dgm:cxn modelId="{F358F374-4BB0-4DC9-90FE-79D80CD1EAE4}" type="presParOf" srcId="{DC499F2D-FFD1-4026-99C8-4E46E7F3EAE0}" destId="{5FFEF4AE-E13F-43AB-A6F4-F6697FE4C3C6}" srcOrd="5" destOrd="0" presId="urn:microsoft.com/office/officeart/2005/8/layout/hierarchy2"/>
    <dgm:cxn modelId="{FC5F3CE8-219A-4B7D-BD40-5136406613E2}" type="presParOf" srcId="{5FFEF4AE-E13F-43AB-A6F4-F6697FE4C3C6}" destId="{30404F49-5766-498C-9BF4-49A2F61ED888}" srcOrd="0" destOrd="0" presId="urn:microsoft.com/office/officeart/2005/8/layout/hierarchy2"/>
    <dgm:cxn modelId="{228B5CB0-296B-4056-84EE-435819CE3B5E}" type="presParOf" srcId="{5FFEF4AE-E13F-43AB-A6F4-F6697FE4C3C6}" destId="{C627531E-DC67-485B-8E3B-CBE8B871BB7B}" srcOrd="1" destOrd="0" presId="urn:microsoft.com/office/officeart/2005/8/layout/hierarchy2"/>
    <dgm:cxn modelId="{E0F44F99-C6DE-47FD-8E16-99BDB19550C0}" type="presParOf" srcId="{DC499F2D-FFD1-4026-99C8-4E46E7F3EAE0}" destId="{D4194EEF-728F-4EC1-BA39-B31A2EDD51A4}" srcOrd="6" destOrd="0" presId="urn:microsoft.com/office/officeart/2005/8/layout/hierarchy2"/>
    <dgm:cxn modelId="{6843622C-F845-437B-97CA-A9DF9C39E71A}" type="presParOf" srcId="{D4194EEF-728F-4EC1-BA39-B31A2EDD51A4}" destId="{2808820F-1D13-48CD-8F4B-38618DB36249}" srcOrd="0" destOrd="0" presId="urn:microsoft.com/office/officeart/2005/8/layout/hierarchy2"/>
    <dgm:cxn modelId="{53E15681-1D01-4144-A889-EDE5E140CEDA}" type="presParOf" srcId="{DC499F2D-FFD1-4026-99C8-4E46E7F3EAE0}" destId="{BA1C0239-DE84-4066-B960-4914C112CA0F}" srcOrd="7" destOrd="0" presId="urn:microsoft.com/office/officeart/2005/8/layout/hierarchy2"/>
    <dgm:cxn modelId="{150DDA56-D437-4312-8594-03AED1999A9D}" type="presParOf" srcId="{BA1C0239-DE84-4066-B960-4914C112CA0F}" destId="{00980F89-0ED2-491F-B89A-85AAF5108E0A}" srcOrd="0" destOrd="0" presId="urn:microsoft.com/office/officeart/2005/8/layout/hierarchy2"/>
    <dgm:cxn modelId="{B2511D90-E599-4B10-A5F3-4EEF01C98D73}" type="presParOf" srcId="{BA1C0239-DE84-4066-B960-4914C112CA0F}" destId="{4D2A76EB-E2CD-4422-A06C-AFDB8FE346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6C7D1-101F-426A-B3AD-C99FB8AA1B5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C1087-5CD2-4F87-A8A6-B9CC88C4FFC3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создавать обобщения, устанавливать аналогии, классифицировать</a:t>
          </a:r>
          <a:endParaRPr lang="ru-RU" sz="2400" u="none" dirty="0">
            <a:solidFill>
              <a:schemeClr val="tx1"/>
            </a:solidFill>
          </a:endParaRPr>
        </a:p>
      </dgm:t>
    </dgm:pt>
    <dgm:pt modelId="{1F1AB8FA-FA06-4675-B216-0040E0D2BB2B}" type="parTrans" cxnId="{94E32FD7-BA1E-4C2C-B043-4DC442EE4F7C}">
      <dgm:prSet/>
      <dgm:spPr/>
      <dgm:t>
        <a:bodyPr/>
        <a:lstStyle/>
        <a:p>
          <a:endParaRPr lang="ru-RU"/>
        </a:p>
      </dgm:t>
    </dgm:pt>
    <dgm:pt modelId="{48F4B7CD-053D-4402-87ED-C0D1FE5FB86A}" type="sibTrans" cxnId="{94E32FD7-BA1E-4C2C-B043-4DC442EE4F7C}">
      <dgm:prSet/>
      <dgm:spPr/>
      <dgm:t>
        <a:bodyPr/>
        <a:lstStyle/>
        <a:p>
          <a:endParaRPr lang="ru-RU"/>
        </a:p>
      </dgm:t>
    </dgm:pt>
    <dgm:pt modelId="{DC52FDA9-09CF-4BBE-9543-E47F6DBD0CCD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устанавливать причинно-следственные связи</a:t>
          </a:r>
          <a:endParaRPr lang="ru-RU" sz="2400" u="none" dirty="0">
            <a:solidFill>
              <a:schemeClr val="tx1"/>
            </a:solidFill>
          </a:endParaRPr>
        </a:p>
      </dgm:t>
    </dgm:pt>
    <dgm:pt modelId="{56AA8892-D0C5-43C9-824C-0C972179AD03}" type="parTrans" cxnId="{5A185605-B8FA-4792-85DC-73ACF6201E84}">
      <dgm:prSet/>
      <dgm:spPr/>
      <dgm:t>
        <a:bodyPr/>
        <a:lstStyle/>
        <a:p>
          <a:endParaRPr lang="ru-RU"/>
        </a:p>
      </dgm:t>
    </dgm:pt>
    <dgm:pt modelId="{4C79E060-CBC8-4EFD-A9DC-6E91A915A14F}" type="sibTrans" cxnId="{5A185605-B8FA-4792-85DC-73ACF6201E84}">
      <dgm:prSet/>
      <dgm:spPr/>
      <dgm:t>
        <a:bodyPr/>
        <a:lstStyle/>
        <a:p>
          <a:endParaRPr lang="ru-RU"/>
        </a:p>
      </dgm:t>
    </dgm:pt>
    <dgm:pt modelId="{6CCE3A5F-ABC6-4B4E-BFE5-A8CBED1C0C01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строить логическое рассуждение</a:t>
          </a:r>
          <a:endParaRPr lang="ru-RU" sz="2400" u="none" dirty="0">
            <a:solidFill>
              <a:schemeClr val="tx1"/>
            </a:solidFill>
          </a:endParaRPr>
        </a:p>
      </dgm:t>
    </dgm:pt>
    <dgm:pt modelId="{351B2FE3-3124-4530-AF66-1D922ADE97C8}" type="parTrans" cxnId="{D61A25FF-4E35-4DB6-A43E-B140BDAD5AE4}">
      <dgm:prSet/>
      <dgm:spPr/>
      <dgm:t>
        <a:bodyPr/>
        <a:lstStyle/>
        <a:p>
          <a:endParaRPr lang="ru-RU"/>
        </a:p>
      </dgm:t>
    </dgm:pt>
    <dgm:pt modelId="{00E0BFB7-8D52-482E-82B3-DD440BE016AF}" type="sibTrans" cxnId="{D61A25FF-4E35-4DB6-A43E-B140BDAD5AE4}">
      <dgm:prSet/>
      <dgm:spPr/>
      <dgm:t>
        <a:bodyPr/>
        <a:lstStyle/>
        <a:p>
          <a:endParaRPr lang="ru-RU"/>
        </a:p>
      </dgm:t>
    </dgm:pt>
    <dgm:pt modelId="{30F0A44D-7B45-420B-8DF2-01FB7B338FB3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формулировать, аргументировать и отстаивать своё мнение</a:t>
          </a:r>
          <a:endParaRPr lang="ru-RU" sz="2400" u="none" dirty="0">
            <a:solidFill>
              <a:schemeClr val="tx1"/>
            </a:solidFill>
          </a:endParaRPr>
        </a:p>
      </dgm:t>
    </dgm:pt>
    <dgm:pt modelId="{1577E27C-CA2F-4E60-AD66-55C53165BC84}" type="parTrans" cxnId="{A751C28F-2CC6-43F1-9C35-7C25E8F0D59A}">
      <dgm:prSet/>
      <dgm:spPr/>
      <dgm:t>
        <a:bodyPr/>
        <a:lstStyle/>
        <a:p>
          <a:endParaRPr lang="ru-RU"/>
        </a:p>
      </dgm:t>
    </dgm:pt>
    <dgm:pt modelId="{045E06E3-141A-4BF8-8D49-4666202C48A7}" type="sibTrans" cxnId="{A751C28F-2CC6-43F1-9C35-7C25E8F0D59A}">
      <dgm:prSet/>
      <dgm:spPr/>
      <dgm:t>
        <a:bodyPr/>
        <a:lstStyle/>
        <a:p>
          <a:endParaRPr lang="ru-RU"/>
        </a:p>
      </dgm:t>
    </dgm:pt>
    <dgm:pt modelId="{057A060A-8DC5-406D-A76E-205F71F050D4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использовать речевые средства в соответствии с задачей коммуникации </a:t>
          </a:r>
          <a:endParaRPr lang="ru-RU" sz="2400" u="none" dirty="0">
            <a:solidFill>
              <a:schemeClr val="tx1"/>
            </a:solidFill>
          </a:endParaRPr>
        </a:p>
      </dgm:t>
    </dgm:pt>
    <dgm:pt modelId="{8A5CB143-2AA0-4292-8DDC-E249386040AA}" type="parTrans" cxnId="{5A80A8ED-FDB2-4253-8AD9-3903B355E107}">
      <dgm:prSet/>
      <dgm:spPr/>
      <dgm:t>
        <a:bodyPr/>
        <a:lstStyle/>
        <a:p>
          <a:endParaRPr lang="ru-RU"/>
        </a:p>
      </dgm:t>
    </dgm:pt>
    <dgm:pt modelId="{2F72AE44-BB30-41B8-9668-F17827502442}" type="sibTrans" cxnId="{5A80A8ED-FDB2-4253-8AD9-3903B355E107}">
      <dgm:prSet/>
      <dgm:spPr/>
      <dgm:t>
        <a:bodyPr/>
        <a:lstStyle/>
        <a:p>
          <a:endParaRPr lang="ru-RU"/>
        </a:p>
      </dgm:t>
    </dgm:pt>
    <dgm:pt modelId="{0BAE7A0D-1919-4671-ACA5-40B9013026AF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ru-RU" sz="2400" u="none" dirty="0" smtClean="0">
              <a:solidFill>
                <a:schemeClr val="tx1"/>
              </a:solidFill>
            </a:rPr>
            <a:t>смысловое чтение, или функциональное чтение</a:t>
          </a:r>
          <a:endParaRPr lang="ru-RU" sz="2400" u="none" dirty="0">
            <a:solidFill>
              <a:schemeClr val="tx1"/>
            </a:solidFill>
          </a:endParaRPr>
        </a:p>
      </dgm:t>
    </dgm:pt>
    <dgm:pt modelId="{4A364E9B-EE3B-422F-A065-181B5AA053BD}" type="parTrans" cxnId="{C23A0D56-A5D6-4584-97B6-AFCF277B77C9}">
      <dgm:prSet/>
      <dgm:spPr/>
      <dgm:t>
        <a:bodyPr/>
        <a:lstStyle/>
        <a:p>
          <a:endParaRPr lang="ru-RU"/>
        </a:p>
      </dgm:t>
    </dgm:pt>
    <dgm:pt modelId="{0D826D32-B30A-4F01-9159-4384D24991D6}" type="sibTrans" cxnId="{C23A0D56-A5D6-4584-97B6-AFCF277B77C9}">
      <dgm:prSet/>
      <dgm:spPr/>
      <dgm:t>
        <a:bodyPr/>
        <a:lstStyle/>
        <a:p>
          <a:endParaRPr lang="ru-RU"/>
        </a:p>
      </dgm:t>
    </dgm:pt>
    <dgm:pt modelId="{A7C03175-3319-4CB1-8FC4-09A7A7385A2D}">
      <dgm:prSet phldrT="[Текст]" custT="1"/>
      <dgm:spPr>
        <a:solidFill>
          <a:schemeClr val="bg1"/>
        </a:solidFill>
        <a:ln>
          <a:solidFill>
            <a:schemeClr val="tx2"/>
          </a:solidFill>
        </a:ln>
      </dgm:spPr>
      <dgm:t>
        <a:bodyPr vert="wordArtVert"/>
        <a:lstStyle/>
        <a:p>
          <a:r>
            <a:rPr lang="ru-RU" sz="1800" b="1" dirty="0" err="1" smtClean="0">
              <a:solidFill>
                <a:srgbClr val="C00000"/>
              </a:solidFill>
            </a:rPr>
            <a:t>Метапредметные</a:t>
          </a:r>
          <a:r>
            <a:rPr lang="ru-RU" sz="1800" b="1" dirty="0" smtClean="0">
              <a:solidFill>
                <a:srgbClr val="C00000"/>
              </a:solidFill>
            </a:rPr>
            <a:t>   результаты</a:t>
          </a:r>
          <a:endParaRPr lang="ru-RU" sz="1800" b="1" dirty="0">
            <a:solidFill>
              <a:srgbClr val="C00000"/>
            </a:solidFill>
          </a:endParaRPr>
        </a:p>
      </dgm:t>
    </dgm:pt>
    <dgm:pt modelId="{2B881F1D-240C-40E5-8EC3-4CC5DBEC6235}" type="sibTrans" cxnId="{369F9D12-1C1A-45B3-B8E0-686D7AB8671C}">
      <dgm:prSet/>
      <dgm:spPr/>
      <dgm:t>
        <a:bodyPr/>
        <a:lstStyle/>
        <a:p>
          <a:endParaRPr lang="ru-RU"/>
        </a:p>
      </dgm:t>
    </dgm:pt>
    <dgm:pt modelId="{14C4FDF1-9BB5-4277-A3D3-24A35F1B942C}" type="parTrans" cxnId="{369F9D12-1C1A-45B3-B8E0-686D7AB8671C}">
      <dgm:prSet/>
      <dgm:spPr/>
      <dgm:t>
        <a:bodyPr/>
        <a:lstStyle/>
        <a:p>
          <a:endParaRPr lang="ru-RU"/>
        </a:p>
      </dgm:t>
    </dgm:pt>
    <dgm:pt modelId="{546C1E56-C47B-4316-A5C7-0466E7944369}" type="pres">
      <dgm:prSet presAssocID="{B5D6C7D1-101F-426A-B3AD-C99FB8AA1B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AFDEB-81E0-4EAD-B700-5D96CA07E4F3}" type="pres">
      <dgm:prSet presAssocID="{A7C03175-3319-4CB1-8FC4-09A7A7385A2D}" presName="root1" presStyleCnt="0"/>
      <dgm:spPr/>
    </dgm:pt>
    <dgm:pt modelId="{920DE0F0-A8E2-4C34-AA41-6B43F602E1C2}" type="pres">
      <dgm:prSet presAssocID="{A7C03175-3319-4CB1-8FC4-09A7A7385A2D}" presName="LevelOneTextNode" presStyleLbl="node0" presStyleIdx="0" presStyleCnt="1" custScaleX="91305" custScaleY="676568" custLinFactNeighborX="-21727" custLinFactNeighborY="-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4B42B-0D2F-44BB-9F1C-A645CC7DEE55}" type="pres">
      <dgm:prSet presAssocID="{A7C03175-3319-4CB1-8FC4-09A7A7385A2D}" presName="level2hierChild" presStyleCnt="0"/>
      <dgm:spPr/>
    </dgm:pt>
    <dgm:pt modelId="{2ECFA48A-D87B-4EE5-8EB7-12CDBFFF9AEC}" type="pres">
      <dgm:prSet presAssocID="{8A5CB143-2AA0-4292-8DDC-E249386040AA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80FC0E9-B405-4921-BCEE-D288A57E4EF2}" type="pres">
      <dgm:prSet presAssocID="{8A5CB143-2AA0-4292-8DDC-E249386040AA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78041CB-8ACB-490D-A9B5-6B79C490B0CD}" type="pres">
      <dgm:prSet presAssocID="{057A060A-8DC5-406D-A76E-205F71F050D4}" presName="root2" presStyleCnt="0"/>
      <dgm:spPr/>
    </dgm:pt>
    <dgm:pt modelId="{BE3FD266-9EE7-4135-A9F1-6E56124412E9}" type="pres">
      <dgm:prSet presAssocID="{057A060A-8DC5-406D-A76E-205F71F050D4}" presName="LevelTwoTextNode" presStyleLbl="node2" presStyleIdx="0" presStyleCnt="6" custScaleX="458657" custLinFactX="2989" custLinFactNeighborX="100000" custLinFactNeighborY="-5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A32B1F-4A14-4036-A296-B4741E85F6F0}" type="pres">
      <dgm:prSet presAssocID="{057A060A-8DC5-406D-A76E-205F71F050D4}" presName="level3hierChild" presStyleCnt="0"/>
      <dgm:spPr/>
    </dgm:pt>
    <dgm:pt modelId="{B333570A-6E0E-42CB-AFAB-D125FB0E83B8}" type="pres">
      <dgm:prSet presAssocID="{4A364E9B-EE3B-422F-A065-181B5AA053BD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F1B89B82-6720-4B38-8F58-42AD7ABC12CF}" type="pres">
      <dgm:prSet presAssocID="{4A364E9B-EE3B-422F-A065-181B5AA053B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5D9CCF4-36E4-4F71-B273-A91930B7A26C}" type="pres">
      <dgm:prSet presAssocID="{0BAE7A0D-1919-4671-ACA5-40B9013026AF}" presName="root2" presStyleCnt="0"/>
      <dgm:spPr/>
    </dgm:pt>
    <dgm:pt modelId="{1E2937E4-ECD4-4800-9290-68383BD45C47}" type="pres">
      <dgm:prSet presAssocID="{0BAE7A0D-1919-4671-ACA5-40B9013026AF}" presName="LevelTwoTextNode" presStyleLbl="node2" presStyleIdx="1" presStyleCnt="6" custScaleX="453297" custLinFactY="200000" custLinFactNeighborX="31960" custLinFactNeighborY="259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A0E98C-5C3A-40E9-9270-CDE65739298F}" type="pres">
      <dgm:prSet presAssocID="{0BAE7A0D-1919-4671-ACA5-40B9013026AF}" presName="level3hierChild" presStyleCnt="0"/>
      <dgm:spPr/>
    </dgm:pt>
    <dgm:pt modelId="{E323673E-DB86-43F4-9EF7-41345360EDD9}" type="pres">
      <dgm:prSet presAssocID="{1577E27C-CA2F-4E60-AD66-55C53165BC84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37DE38FE-E515-4F75-B102-FA3DEA497231}" type="pres">
      <dgm:prSet presAssocID="{1577E27C-CA2F-4E60-AD66-55C53165BC8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5586753-B5E1-49BC-9B15-33336831A3C5}" type="pres">
      <dgm:prSet presAssocID="{30F0A44D-7B45-420B-8DF2-01FB7B338FB3}" presName="root2" presStyleCnt="0"/>
      <dgm:spPr/>
    </dgm:pt>
    <dgm:pt modelId="{0BF4C3E1-8978-4589-ABD5-8664197A1BAB}" type="pres">
      <dgm:prSet presAssocID="{30F0A44D-7B45-420B-8DF2-01FB7B338FB3}" presName="LevelTwoTextNode" presStyleLbl="node2" presStyleIdx="2" presStyleCnt="6" custScaleX="455812" custLinFactY="-10937" custLinFactNeighborX="877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C9FF4-A69D-449E-861E-6479A65B3619}" type="pres">
      <dgm:prSet presAssocID="{30F0A44D-7B45-420B-8DF2-01FB7B338FB3}" presName="level3hierChild" presStyleCnt="0"/>
      <dgm:spPr/>
    </dgm:pt>
    <dgm:pt modelId="{16B99C1B-3BCC-440B-8527-59177B34BD9D}" type="pres">
      <dgm:prSet presAssocID="{351B2FE3-3124-4530-AF66-1D922ADE97C8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101B737-33B0-4ECE-A1FA-98FCDC9CB508}" type="pres">
      <dgm:prSet presAssocID="{351B2FE3-3124-4530-AF66-1D922ADE97C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F3852FA-49CE-4E22-B667-E3BA678C3558}" type="pres">
      <dgm:prSet presAssocID="{6CCE3A5F-ABC6-4B4E-BFE5-A8CBED1C0C01}" presName="root2" presStyleCnt="0"/>
      <dgm:spPr/>
    </dgm:pt>
    <dgm:pt modelId="{F1B44102-5828-4062-976A-ECD3725AA2B3}" type="pres">
      <dgm:prSet presAssocID="{6CCE3A5F-ABC6-4B4E-BFE5-A8CBED1C0C01}" presName="LevelTwoTextNode" presStyleLbl="node2" presStyleIdx="3" presStyleCnt="6" custScaleX="456094" custLinFactY="16799" custLinFactNeighborX="3011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AB1F5-195B-46C5-82B2-628A2F8F740F}" type="pres">
      <dgm:prSet presAssocID="{6CCE3A5F-ABC6-4B4E-BFE5-A8CBED1C0C01}" presName="level3hierChild" presStyleCnt="0"/>
      <dgm:spPr/>
    </dgm:pt>
    <dgm:pt modelId="{86EB7A41-2B17-4741-9F2A-25BEBF969011}" type="pres">
      <dgm:prSet presAssocID="{56AA8892-D0C5-43C9-824C-0C972179AD03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E0203DF-EEE9-47EA-9365-03C42267E9CC}" type="pres">
      <dgm:prSet presAssocID="{56AA8892-D0C5-43C9-824C-0C972179AD03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17F43F3-6053-44AF-B6C5-BA07DC5E0AAB}" type="pres">
      <dgm:prSet presAssocID="{DC52FDA9-09CF-4BBE-9543-E47F6DBD0CCD}" presName="root2" presStyleCnt="0"/>
      <dgm:spPr/>
    </dgm:pt>
    <dgm:pt modelId="{0DB42895-0510-4285-A693-E91B6892000A}" type="pres">
      <dgm:prSet presAssocID="{DC52FDA9-09CF-4BBE-9543-E47F6DBD0CCD}" presName="LevelTwoTextNode" presStyleLbl="node2" presStyleIdx="4" presStyleCnt="6" custScaleX="458134" custLinFactY="-10581" custLinFactNeighborX="343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5FFEF-FAEE-4AD1-8C8E-361878D68026}" type="pres">
      <dgm:prSet presAssocID="{DC52FDA9-09CF-4BBE-9543-E47F6DBD0CCD}" presName="level3hierChild" presStyleCnt="0"/>
      <dgm:spPr/>
    </dgm:pt>
    <dgm:pt modelId="{6F5BFEFC-031F-4394-AB58-E23FBD7B4AC3}" type="pres">
      <dgm:prSet presAssocID="{1F1AB8FA-FA06-4675-B216-0040E0D2BB2B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07B86EC-C079-4591-81EE-D4C37D9BCAF2}" type="pres">
      <dgm:prSet presAssocID="{1F1AB8FA-FA06-4675-B216-0040E0D2BB2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158B138-D087-4C01-A671-DA7C2F54C781}" type="pres">
      <dgm:prSet presAssocID="{34DC1087-5CD2-4F87-A8A6-B9CC88C4FFC3}" presName="root2" presStyleCnt="0"/>
      <dgm:spPr/>
    </dgm:pt>
    <dgm:pt modelId="{1D0D01FE-6471-4082-B0C7-A4A8C24F6597}" type="pres">
      <dgm:prSet presAssocID="{34DC1087-5CD2-4F87-A8A6-B9CC88C4FFC3}" presName="LevelTwoTextNode" presStyleLbl="node2" presStyleIdx="5" presStyleCnt="6" custScaleX="455958" custLinFactY="-137961" custLinFactNeighborX="2575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00B90-4C91-4E87-B690-316A19358CCE}" type="pres">
      <dgm:prSet presAssocID="{34DC1087-5CD2-4F87-A8A6-B9CC88C4FFC3}" presName="level3hierChild" presStyleCnt="0"/>
      <dgm:spPr/>
    </dgm:pt>
  </dgm:ptLst>
  <dgm:cxnLst>
    <dgm:cxn modelId="{C23A0D56-A5D6-4584-97B6-AFCF277B77C9}" srcId="{A7C03175-3319-4CB1-8FC4-09A7A7385A2D}" destId="{0BAE7A0D-1919-4671-ACA5-40B9013026AF}" srcOrd="1" destOrd="0" parTransId="{4A364E9B-EE3B-422F-A065-181B5AA053BD}" sibTransId="{0D826D32-B30A-4F01-9159-4384D24991D6}"/>
    <dgm:cxn modelId="{5A80A8ED-FDB2-4253-8AD9-3903B355E107}" srcId="{A7C03175-3319-4CB1-8FC4-09A7A7385A2D}" destId="{057A060A-8DC5-406D-A76E-205F71F050D4}" srcOrd="0" destOrd="0" parTransId="{8A5CB143-2AA0-4292-8DDC-E249386040AA}" sibTransId="{2F72AE44-BB30-41B8-9668-F17827502442}"/>
    <dgm:cxn modelId="{D977C79E-6584-4D1E-829F-63AA5E43FFB6}" type="presOf" srcId="{057A060A-8DC5-406D-A76E-205F71F050D4}" destId="{BE3FD266-9EE7-4135-A9F1-6E56124412E9}" srcOrd="0" destOrd="0" presId="urn:microsoft.com/office/officeart/2005/8/layout/hierarchy2"/>
    <dgm:cxn modelId="{9904391C-6E95-4CDF-8A17-126DA07E61B7}" type="presOf" srcId="{1F1AB8FA-FA06-4675-B216-0040E0D2BB2B}" destId="{6F5BFEFC-031F-4394-AB58-E23FBD7B4AC3}" srcOrd="0" destOrd="0" presId="urn:microsoft.com/office/officeart/2005/8/layout/hierarchy2"/>
    <dgm:cxn modelId="{E0E9C6AA-128F-487D-8DAE-144BE41ABD9F}" type="presOf" srcId="{4A364E9B-EE3B-422F-A065-181B5AA053BD}" destId="{B333570A-6E0E-42CB-AFAB-D125FB0E83B8}" srcOrd="0" destOrd="0" presId="urn:microsoft.com/office/officeart/2005/8/layout/hierarchy2"/>
    <dgm:cxn modelId="{369F9D12-1C1A-45B3-B8E0-686D7AB8671C}" srcId="{B5D6C7D1-101F-426A-B3AD-C99FB8AA1B54}" destId="{A7C03175-3319-4CB1-8FC4-09A7A7385A2D}" srcOrd="0" destOrd="0" parTransId="{14C4FDF1-9BB5-4277-A3D3-24A35F1B942C}" sibTransId="{2B881F1D-240C-40E5-8EC3-4CC5DBEC6235}"/>
    <dgm:cxn modelId="{449A8149-EB91-4F30-BBE2-658BC6BD3FD6}" type="presOf" srcId="{30F0A44D-7B45-420B-8DF2-01FB7B338FB3}" destId="{0BF4C3E1-8978-4589-ABD5-8664197A1BAB}" srcOrd="0" destOrd="0" presId="urn:microsoft.com/office/officeart/2005/8/layout/hierarchy2"/>
    <dgm:cxn modelId="{73EDBBD6-FBA7-4F4B-96DE-8F0D6518766D}" type="presOf" srcId="{8A5CB143-2AA0-4292-8DDC-E249386040AA}" destId="{480FC0E9-B405-4921-BCEE-D288A57E4EF2}" srcOrd="1" destOrd="0" presId="urn:microsoft.com/office/officeart/2005/8/layout/hierarchy2"/>
    <dgm:cxn modelId="{31138EAE-58C1-45F7-9F67-7F07FF2B5DE5}" type="presOf" srcId="{A7C03175-3319-4CB1-8FC4-09A7A7385A2D}" destId="{920DE0F0-A8E2-4C34-AA41-6B43F602E1C2}" srcOrd="0" destOrd="0" presId="urn:microsoft.com/office/officeart/2005/8/layout/hierarchy2"/>
    <dgm:cxn modelId="{416053CF-FB34-4847-B9DA-8DFE76F7DD9C}" type="presOf" srcId="{56AA8892-D0C5-43C9-824C-0C972179AD03}" destId="{86EB7A41-2B17-4741-9F2A-25BEBF969011}" srcOrd="0" destOrd="0" presId="urn:microsoft.com/office/officeart/2005/8/layout/hierarchy2"/>
    <dgm:cxn modelId="{A751C28F-2CC6-43F1-9C35-7C25E8F0D59A}" srcId="{A7C03175-3319-4CB1-8FC4-09A7A7385A2D}" destId="{30F0A44D-7B45-420B-8DF2-01FB7B338FB3}" srcOrd="2" destOrd="0" parTransId="{1577E27C-CA2F-4E60-AD66-55C53165BC84}" sibTransId="{045E06E3-141A-4BF8-8D49-4666202C48A7}"/>
    <dgm:cxn modelId="{A80C78D1-7228-4085-ACDE-4D6C3D3E657A}" type="presOf" srcId="{DC52FDA9-09CF-4BBE-9543-E47F6DBD0CCD}" destId="{0DB42895-0510-4285-A693-E91B6892000A}" srcOrd="0" destOrd="0" presId="urn:microsoft.com/office/officeart/2005/8/layout/hierarchy2"/>
    <dgm:cxn modelId="{42A57839-9E35-4F8D-B57E-6F8725512E29}" type="presOf" srcId="{351B2FE3-3124-4530-AF66-1D922ADE97C8}" destId="{5101B737-33B0-4ECE-A1FA-98FCDC9CB508}" srcOrd="1" destOrd="0" presId="urn:microsoft.com/office/officeart/2005/8/layout/hierarchy2"/>
    <dgm:cxn modelId="{A8E8331F-0E4C-4DAD-B525-26AF77D8833E}" type="presOf" srcId="{351B2FE3-3124-4530-AF66-1D922ADE97C8}" destId="{16B99C1B-3BCC-440B-8527-59177B34BD9D}" srcOrd="0" destOrd="0" presId="urn:microsoft.com/office/officeart/2005/8/layout/hierarchy2"/>
    <dgm:cxn modelId="{84CB7FDA-64A6-4445-B8F4-004672F87B95}" type="presOf" srcId="{1577E27C-CA2F-4E60-AD66-55C53165BC84}" destId="{37DE38FE-E515-4F75-B102-FA3DEA497231}" srcOrd="1" destOrd="0" presId="urn:microsoft.com/office/officeart/2005/8/layout/hierarchy2"/>
    <dgm:cxn modelId="{FAE3707E-EB47-42CC-BEF5-AFBAAC15FB29}" type="presOf" srcId="{56AA8892-D0C5-43C9-824C-0C972179AD03}" destId="{4E0203DF-EEE9-47EA-9365-03C42267E9CC}" srcOrd="1" destOrd="0" presId="urn:microsoft.com/office/officeart/2005/8/layout/hierarchy2"/>
    <dgm:cxn modelId="{4CB85A97-BB06-4340-83F2-455A44F102E8}" type="presOf" srcId="{B5D6C7D1-101F-426A-B3AD-C99FB8AA1B54}" destId="{546C1E56-C47B-4316-A5C7-0466E7944369}" srcOrd="0" destOrd="0" presId="urn:microsoft.com/office/officeart/2005/8/layout/hierarchy2"/>
    <dgm:cxn modelId="{8D300678-8E53-4996-B241-2045DB13CD77}" type="presOf" srcId="{34DC1087-5CD2-4F87-A8A6-B9CC88C4FFC3}" destId="{1D0D01FE-6471-4082-B0C7-A4A8C24F6597}" srcOrd="0" destOrd="0" presId="urn:microsoft.com/office/officeart/2005/8/layout/hierarchy2"/>
    <dgm:cxn modelId="{5CC27069-65A8-4375-9446-332927317DC1}" type="presOf" srcId="{1577E27C-CA2F-4E60-AD66-55C53165BC84}" destId="{E323673E-DB86-43F4-9EF7-41345360EDD9}" srcOrd="0" destOrd="0" presId="urn:microsoft.com/office/officeart/2005/8/layout/hierarchy2"/>
    <dgm:cxn modelId="{E3F888F2-0E9D-4923-997B-01496D72D732}" type="presOf" srcId="{1F1AB8FA-FA06-4675-B216-0040E0D2BB2B}" destId="{407B86EC-C079-4591-81EE-D4C37D9BCAF2}" srcOrd="1" destOrd="0" presId="urn:microsoft.com/office/officeart/2005/8/layout/hierarchy2"/>
    <dgm:cxn modelId="{5A185605-B8FA-4792-85DC-73ACF6201E84}" srcId="{A7C03175-3319-4CB1-8FC4-09A7A7385A2D}" destId="{DC52FDA9-09CF-4BBE-9543-E47F6DBD0CCD}" srcOrd="4" destOrd="0" parTransId="{56AA8892-D0C5-43C9-824C-0C972179AD03}" sibTransId="{4C79E060-CBC8-4EFD-A9DC-6E91A915A14F}"/>
    <dgm:cxn modelId="{6B4B4FEA-62C1-4353-9936-E5FD9F10551B}" type="presOf" srcId="{4A364E9B-EE3B-422F-A065-181B5AA053BD}" destId="{F1B89B82-6720-4B38-8F58-42AD7ABC12CF}" srcOrd="1" destOrd="0" presId="urn:microsoft.com/office/officeart/2005/8/layout/hierarchy2"/>
    <dgm:cxn modelId="{7D906D6E-DA5C-4BB1-8DB6-E2489BA6BC91}" type="presOf" srcId="{6CCE3A5F-ABC6-4B4E-BFE5-A8CBED1C0C01}" destId="{F1B44102-5828-4062-976A-ECD3725AA2B3}" srcOrd="0" destOrd="0" presId="urn:microsoft.com/office/officeart/2005/8/layout/hierarchy2"/>
    <dgm:cxn modelId="{BD273346-579E-42BC-A31D-BB859622220F}" type="presOf" srcId="{8A5CB143-2AA0-4292-8DDC-E249386040AA}" destId="{2ECFA48A-D87B-4EE5-8EB7-12CDBFFF9AEC}" srcOrd="0" destOrd="0" presId="urn:microsoft.com/office/officeart/2005/8/layout/hierarchy2"/>
    <dgm:cxn modelId="{D61A25FF-4E35-4DB6-A43E-B140BDAD5AE4}" srcId="{A7C03175-3319-4CB1-8FC4-09A7A7385A2D}" destId="{6CCE3A5F-ABC6-4B4E-BFE5-A8CBED1C0C01}" srcOrd="3" destOrd="0" parTransId="{351B2FE3-3124-4530-AF66-1D922ADE97C8}" sibTransId="{00E0BFB7-8D52-482E-82B3-DD440BE016AF}"/>
    <dgm:cxn modelId="{83714829-E517-4B06-A540-5152154E9BC0}" type="presOf" srcId="{0BAE7A0D-1919-4671-ACA5-40B9013026AF}" destId="{1E2937E4-ECD4-4800-9290-68383BD45C47}" srcOrd="0" destOrd="0" presId="urn:microsoft.com/office/officeart/2005/8/layout/hierarchy2"/>
    <dgm:cxn modelId="{94E32FD7-BA1E-4C2C-B043-4DC442EE4F7C}" srcId="{A7C03175-3319-4CB1-8FC4-09A7A7385A2D}" destId="{34DC1087-5CD2-4F87-A8A6-B9CC88C4FFC3}" srcOrd="5" destOrd="0" parTransId="{1F1AB8FA-FA06-4675-B216-0040E0D2BB2B}" sibTransId="{48F4B7CD-053D-4402-87ED-C0D1FE5FB86A}"/>
    <dgm:cxn modelId="{F537D763-5FBB-4076-9C96-ED801328A262}" type="presParOf" srcId="{546C1E56-C47B-4316-A5C7-0466E7944369}" destId="{765AFDEB-81E0-4EAD-B700-5D96CA07E4F3}" srcOrd="0" destOrd="0" presId="urn:microsoft.com/office/officeart/2005/8/layout/hierarchy2"/>
    <dgm:cxn modelId="{BA12565C-FFC4-4BC8-ACB6-6430DC8EF22A}" type="presParOf" srcId="{765AFDEB-81E0-4EAD-B700-5D96CA07E4F3}" destId="{920DE0F0-A8E2-4C34-AA41-6B43F602E1C2}" srcOrd="0" destOrd="0" presId="urn:microsoft.com/office/officeart/2005/8/layout/hierarchy2"/>
    <dgm:cxn modelId="{BB9677A3-0764-4BFD-9E08-91A39AFC48B2}" type="presParOf" srcId="{765AFDEB-81E0-4EAD-B700-5D96CA07E4F3}" destId="{F924B42B-0D2F-44BB-9F1C-A645CC7DEE55}" srcOrd="1" destOrd="0" presId="urn:microsoft.com/office/officeart/2005/8/layout/hierarchy2"/>
    <dgm:cxn modelId="{BE3BDE4A-7CD8-4D2B-9B08-E41EA24B3DAF}" type="presParOf" srcId="{F924B42B-0D2F-44BB-9F1C-A645CC7DEE55}" destId="{2ECFA48A-D87B-4EE5-8EB7-12CDBFFF9AEC}" srcOrd="0" destOrd="0" presId="urn:microsoft.com/office/officeart/2005/8/layout/hierarchy2"/>
    <dgm:cxn modelId="{3C6673F2-DA01-4CF2-A47B-165D3F891C4C}" type="presParOf" srcId="{2ECFA48A-D87B-4EE5-8EB7-12CDBFFF9AEC}" destId="{480FC0E9-B405-4921-BCEE-D288A57E4EF2}" srcOrd="0" destOrd="0" presId="urn:microsoft.com/office/officeart/2005/8/layout/hierarchy2"/>
    <dgm:cxn modelId="{7ADC5EC4-B1E3-4B21-825C-E9C541C89F3F}" type="presParOf" srcId="{F924B42B-0D2F-44BB-9F1C-A645CC7DEE55}" destId="{F78041CB-8ACB-490D-A9B5-6B79C490B0CD}" srcOrd="1" destOrd="0" presId="urn:microsoft.com/office/officeart/2005/8/layout/hierarchy2"/>
    <dgm:cxn modelId="{D974F8C8-C201-4E63-80AA-3790E171E5DF}" type="presParOf" srcId="{F78041CB-8ACB-490D-A9B5-6B79C490B0CD}" destId="{BE3FD266-9EE7-4135-A9F1-6E56124412E9}" srcOrd="0" destOrd="0" presId="urn:microsoft.com/office/officeart/2005/8/layout/hierarchy2"/>
    <dgm:cxn modelId="{50219100-ABFC-459F-ADF5-F87D0AA6AAF3}" type="presParOf" srcId="{F78041CB-8ACB-490D-A9B5-6B79C490B0CD}" destId="{A6A32B1F-4A14-4036-A296-B4741E85F6F0}" srcOrd="1" destOrd="0" presId="urn:microsoft.com/office/officeart/2005/8/layout/hierarchy2"/>
    <dgm:cxn modelId="{8EBD1610-4E27-4C54-9F74-A5C091278930}" type="presParOf" srcId="{F924B42B-0D2F-44BB-9F1C-A645CC7DEE55}" destId="{B333570A-6E0E-42CB-AFAB-D125FB0E83B8}" srcOrd="2" destOrd="0" presId="urn:microsoft.com/office/officeart/2005/8/layout/hierarchy2"/>
    <dgm:cxn modelId="{DEA79AD5-8335-494B-803E-844CD3F3601C}" type="presParOf" srcId="{B333570A-6E0E-42CB-AFAB-D125FB0E83B8}" destId="{F1B89B82-6720-4B38-8F58-42AD7ABC12CF}" srcOrd="0" destOrd="0" presId="urn:microsoft.com/office/officeart/2005/8/layout/hierarchy2"/>
    <dgm:cxn modelId="{6A965EB6-D6A4-45D0-BF24-FA14F8C2D520}" type="presParOf" srcId="{F924B42B-0D2F-44BB-9F1C-A645CC7DEE55}" destId="{D5D9CCF4-36E4-4F71-B273-A91930B7A26C}" srcOrd="3" destOrd="0" presId="urn:microsoft.com/office/officeart/2005/8/layout/hierarchy2"/>
    <dgm:cxn modelId="{B3294D91-C98A-45A2-9430-7E497527CA05}" type="presParOf" srcId="{D5D9CCF4-36E4-4F71-B273-A91930B7A26C}" destId="{1E2937E4-ECD4-4800-9290-68383BD45C47}" srcOrd="0" destOrd="0" presId="urn:microsoft.com/office/officeart/2005/8/layout/hierarchy2"/>
    <dgm:cxn modelId="{0D137D53-3490-4172-8065-5EE32FFFA5CC}" type="presParOf" srcId="{D5D9CCF4-36E4-4F71-B273-A91930B7A26C}" destId="{56A0E98C-5C3A-40E9-9270-CDE65739298F}" srcOrd="1" destOrd="0" presId="urn:microsoft.com/office/officeart/2005/8/layout/hierarchy2"/>
    <dgm:cxn modelId="{572882FE-CC0C-470E-9368-C7F866D859E8}" type="presParOf" srcId="{F924B42B-0D2F-44BB-9F1C-A645CC7DEE55}" destId="{E323673E-DB86-43F4-9EF7-41345360EDD9}" srcOrd="4" destOrd="0" presId="urn:microsoft.com/office/officeart/2005/8/layout/hierarchy2"/>
    <dgm:cxn modelId="{55E302B0-A03D-4F43-8DCD-667AD888B525}" type="presParOf" srcId="{E323673E-DB86-43F4-9EF7-41345360EDD9}" destId="{37DE38FE-E515-4F75-B102-FA3DEA497231}" srcOrd="0" destOrd="0" presId="urn:microsoft.com/office/officeart/2005/8/layout/hierarchy2"/>
    <dgm:cxn modelId="{33387003-3C3F-4DC0-9595-CD78FF39A878}" type="presParOf" srcId="{F924B42B-0D2F-44BB-9F1C-A645CC7DEE55}" destId="{F5586753-B5E1-49BC-9B15-33336831A3C5}" srcOrd="5" destOrd="0" presId="urn:microsoft.com/office/officeart/2005/8/layout/hierarchy2"/>
    <dgm:cxn modelId="{3D1B1DC5-7AFB-4C38-89D7-1F75E4169B3C}" type="presParOf" srcId="{F5586753-B5E1-49BC-9B15-33336831A3C5}" destId="{0BF4C3E1-8978-4589-ABD5-8664197A1BAB}" srcOrd="0" destOrd="0" presId="urn:microsoft.com/office/officeart/2005/8/layout/hierarchy2"/>
    <dgm:cxn modelId="{0B1CCFFA-1E05-4E55-9AA3-F5BC784E4CA6}" type="presParOf" srcId="{F5586753-B5E1-49BC-9B15-33336831A3C5}" destId="{DFBC9FF4-A69D-449E-861E-6479A65B3619}" srcOrd="1" destOrd="0" presId="urn:microsoft.com/office/officeart/2005/8/layout/hierarchy2"/>
    <dgm:cxn modelId="{2504A05A-CBA8-47A0-8847-91D6C465D035}" type="presParOf" srcId="{F924B42B-0D2F-44BB-9F1C-A645CC7DEE55}" destId="{16B99C1B-3BCC-440B-8527-59177B34BD9D}" srcOrd="6" destOrd="0" presId="urn:microsoft.com/office/officeart/2005/8/layout/hierarchy2"/>
    <dgm:cxn modelId="{16C15D69-599D-4F47-BAE7-AAB90C683F83}" type="presParOf" srcId="{16B99C1B-3BCC-440B-8527-59177B34BD9D}" destId="{5101B737-33B0-4ECE-A1FA-98FCDC9CB508}" srcOrd="0" destOrd="0" presId="urn:microsoft.com/office/officeart/2005/8/layout/hierarchy2"/>
    <dgm:cxn modelId="{FFEBFEEF-0A25-4A3A-96AD-975DF3C7671B}" type="presParOf" srcId="{F924B42B-0D2F-44BB-9F1C-A645CC7DEE55}" destId="{7F3852FA-49CE-4E22-B667-E3BA678C3558}" srcOrd="7" destOrd="0" presId="urn:microsoft.com/office/officeart/2005/8/layout/hierarchy2"/>
    <dgm:cxn modelId="{EA7AD510-37CE-474A-B230-9CCFD8D8B5E1}" type="presParOf" srcId="{7F3852FA-49CE-4E22-B667-E3BA678C3558}" destId="{F1B44102-5828-4062-976A-ECD3725AA2B3}" srcOrd="0" destOrd="0" presId="urn:microsoft.com/office/officeart/2005/8/layout/hierarchy2"/>
    <dgm:cxn modelId="{73111AE0-1504-4F70-B4E4-172CC71EC6A5}" type="presParOf" srcId="{7F3852FA-49CE-4E22-B667-E3BA678C3558}" destId="{F05AB1F5-195B-46C5-82B2-628A2F8F740F}" srcOrd="1" destOrd="0" presId="urn:microsoft.com/office/officeart/2005/8/layout/hierarchy2"/>
    <dgm:cxn modelId="{90D0FD5E-34BB-47BF-9479-327527A9831C}" type="presParOf" srcId="{F924B42B-0D2F-44BB-9F1C-A645CC7DEE55}" destId="{86EB7A41-2B17-4741-9F2A-25BEBF969011}" srcOrd="8" destOrd="0" presId="urn:microsoft.com/office/officeart/2005/8/layout/hierarchy2"/>
    <dgm:cxn modelId="{883E2594-8FB3-4985-A746-7E2BE67F57DD}" type="presParOf" srcId="{86EB7A41-2B17-4741-9F2A-25BEBF969011}" destId="{4E0203DF-EEE9-47EA-9365-03C42267E9CC}" srcOrd="0" destOrd="0" presId="urn:microsoft.com/office/officeart/2005/8/layout/hierarchy2"/>
    <dgm:cxn modelId="{C3E9CFA8-5FA1-4728-896A-DC8278E2EC95}" type="presParOf" srcId="{F924B42B-0D2F-44BB-9F1C-A645CC7DEE55}" destId="{A17F43F3-6053-44AF-B6C5-BA07DC5E0AAB}" srcOrd="9" destOrd="0" presId="urn:microsoft.com/office/officeart/2005/8/layout/hierarchy2"/>
    <dgm:cxn modelId="{A296BEB4-7DB7-4ED3-9528-20DB5AEA67B4}" type="presParOf" srcId="{A17F43F3-6053-44AF-B6C5-BA07DC5E0AAB}" destId="{0DB42895-0510-4285-A693-E91B6892000A}" srcOrd="0" destOrd="0" presId="urn:microsoft.com/office/officeart/2005/8/layout/hierarchy2"/>
    <dgm:cxn modelId="{FC6158D1-6F40-4746-974B-30289A4963FA}" type="presParOf" srcId="{A17F43F3-6053-44AF-B6C5-BA07DC5E0AAB}" destId="{8585FFEF-FAEE-4AD1-8C8E-361878D68026}" srcOrd="1" destOrd="0" presId="urn:microsoft.com/office/officeart/2005/8/layout/hierarchy2"/>
    <dgm:cxn modelId="{7075D72B-A8C8-47C3-97DD-B1AFB165EFB8}" type="presParOf" srcId="{F924B42B-0D2F-44BB-9F1C-A645CC7DEE55}" destId="{6F5BFEFC-031F-4394-AB58-E23FBD7B4AC3}" srcOrd="10" destOrd="0" presId="urn:microsoft.com/office/officeart/2005/8/layout/hierarchy2"/>
    <dgm:cxn modelId="{38293259-3B98-4530-BA24-F7B1B26AA6B5}" type="presParOf" srcId="{6F5BFEFC-031F-4394-AB58-E23FBD7B4AC3}" destId="{407B86EC-C079-4591-81EE-D4C37D9BCAF2}" srcOrd="0" destOrd="0" presId="urn:microsoft.com/office/officeart/2005/8/layout/hierarchy2"/>
    <dgm:cxn modelId="{7320A8FF-E528-46C0-AC30-4CFA99699E76}" type="presParOf" srcId="{F924B42B-0D2F-44BB-9F1C-A645CC7DEE55}" destId="{2158B138-D087-4C01-A671-DA7C2F54C781}" srcOrd="11" destOrd="0" presId="urn:microsoft.com/office/officeart/2005/8/layout/hierarchy2"/>
    <dgm:cxn modelId="{74C9BAF6-AE93-4C80-9DAE-8F93F0106C70}" type="presParOf" srcId="{2158B138-D087-4C01-A671-DA7C2F54C781}" destId="{1D0D01FE-6471-4082-B0C7-A4A8C24F6597}" srcOrd="0" destOrd="0" presId="urn:microsoft.com/office/officeart/2005/8/layout/hierarchy2"/>
    <dgm:cxn modelId="{CB16D35B-2034-499F-A9C4-87FB1B9A1241}" type="presParOf" srcId="{2158B138-D087-4C01-A671-DA7C2F54C781}" destId="{75E00B90-4C91-4E87-B690-316A19358C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EFE8C-2651-4957-A431-CD0B8B6AED4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880963-42B7-4917-9B35-AEF5D98DE29B}">
      <dgm:prSet phldrT="[Текст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Функционирование</a:t>
          </a:r>
          <a:r>
            <a:rPr lang="ru-RU" sz="2400" dirty="0" smtClean="0"/>
            <a:t> </a:t>
          </a:r>
          <a:endParaRPr lang="ru-RU" sz="2400" dirty="0"/>
        </a:p>
      </dgm:t>
    </dgm:pt>
    <dgm:pt modelId="{05465DC4-1F93-4AE0-975C-D901D12E7AAA}" type="parTrans" cxnId="{252DF4A8-CC26-4337-B0AA-9CDE85279C89}">
      <dgm:prSet/>
      <dgm:spPr/>
      <dgm:t>
        <a:bodyPr/>
        <a:lstStyle/>
        <a:p>
          <a:endParaRPr lang="ru-RU"/>
        </a:p>
      </dgm:t>
    </dgm:pt>
    <dgm:pt modelId="{68E0C88D-57A1-4267-A8C6-DADC972283FC}" type="sibTrans" cxnId="{252DF4A8-CC26-4337-B0AA-9CDE85279C89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30CED44-3DB1-42AF-A5B0-FDC52A625C65}">
      <dgm:prSet phldrT="[Текст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Речевая деятельность</a:t>
          </a:r>
          <a:endParaRPr lang="ru-RU" sz="2400" dirty="0">
            <a:solidFill>
              <a:schemeClr val="tx1"/>
            </a:solidFill>
          </a:endParaRPr>
        </a:p>
      </dgm:t>
    </dgm:pt>
    <dgm:pt modelId="{15C00A56-BC13-4077-A791-FB2A17A589FB}" type="parTrans" cxnId="{1A8B4D87-10FE-47F4-818A-E888255D53FE}">
      <dgm:prSet/>
      <dgm:spPr/>
      <dgm:t>
        <a:bodyPr/>
        <a:lstStyle/>
        <a:p>
          <a:endParaRPr lang="ru-RU"/>
        </a:p>
      </dgm:t>
    </dgm:pt>
    <dgm:pt modelId="{A5A4493F-2689-47D8-9490-871EAAE224F0}" type="sibTrans" cxnId="{1A8B4D87-10FE-47F4-818A-E888255D53F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93E52C7-DD00-449E-A81B-8652CB8586B8}">
      <dgm:prSet phldrT="[Текст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Единицы языка</a:t>
          </a:r>
          <a:endParaRPr lang="ru-RU" sz="2400" dirty="0">
            <a:solidFill>
              <a:schemeClr val="tx1"/>
            </a:solidFill>
          </a:endParaRPr>
        </a:p>
      </dgm:t>
    </dgm:pt>
    <dgm:pt modelId="{7CD71CB5-62F8-435B-9744-2AD931DF8729}" type="parTrans" cxnId="{35644033-466E-4523-B029-16A2B2701A00}">
      <dgm:prSet/>
      <dgm:spPr/>
      <dgm:t>
        <a:bodyPr/>
        <a:lstStyle/>
        <a:p>
          <a:endParaRPr lang="ru-RU"/>
        </a:p>
      </dgm:t>
    </dgm:pt>
    <dgm:pt modelId="{EA8FD31C-7384-4C98-B814-6764C4E896E9}" type="sibTrans" cxnId="{35644033-466E-4523-B029-16A2B2701A0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6530C9-EC19-4288-8C9F-AD53893A8881}" type="pres">
      <dgm:prSet presAssocID="{817EFE8C-2651-4957-A431-CD0B8B6AED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20A00-9760-4411-A881-6E8862037EAE}" type="pres">
      <dgm:prSet presAssocID="{18880963-42B7-4917-9B35-AEF5D98DE29B}" presName="node" presStyleLbl="node1" presStyleIdx="0" presStyleCnt="3" custScaleX="194759" custRadScaleRad="121595" custRadScaleInc="-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5CC55-BAFC-4A64-8B20-E2D5C9558C1B}" type="pres">
      <dgm:prSet presAssocID="{68E0C88D-57A1-4267-A8C6-DADC972283FC}" presName="sibTrans" presStyleLbl="sibTrans2D1" presStyleIdx="0" presStyleCnt="3" custScaleX="126162" custLinFactNeighborX="56454" custLinFactNeighborY="-5273"/>
      <dgm:spPr/>
      <dgm:t>
        <a:bodyPr/>
        <a:lstStyle/>
        <a:p>
          <a:endParaRPr lang="ru-RU"/>
        </a:p>
      </dgm:t>
    </dgm:pt>
    <dgm:pt modelId="{16247C59-DF0B-490D-B77A-30FB4EB484BE}" type="pres">
      <dgm:prSet presAssocID="{68E0C88D-57A1-4267-A8C6-DADC972283F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9671C34-F941-4E9B-A762-098E73280BBC}" type="pres">
      <dgm:prSet presAssocID="{B30CED44-3DB1-42AF-A5B0-FDC52A625C65}" presName="node" presStyleLbl="node1" presStyleIdx="1" presStyleCnt="3" custScaleX="166788" custRadScaleRad="143568" custRadScaleInc="-23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2E99E-74AD-40E4-9724-C0D9366FBDB3}" type="pres">
      <dgm:prSet presAssocID="{A5A4493F-2689-47D8-9490-871EAAE224F0}" presName="sibTrans" presStyleLbl="sibTrans2D1" presStyleIdx="1" presStyleCnt="3" custAng="21437893" custScaleX="106564" custLinFactNeighborX="-9623" custLinFactNeighborY="13684"/>
      <dgm:spPr/>
      <dgm:t>
        <a:bodyPr/>
        <a:lstStyle/>
        <a:p>
          <a:endParaRPr lang="ru-RU"/>
        </a:p>
      </dgm:t>
    </dgm:pt>
    <dgm:pt modelId="{9B31B901-22AE-408A-9A41-1040DCE1B7D4}" type="pres">
      <dgm:prSet presAssocID="{A5A4493F-2689-47D8-9490-871EAAE224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8CD3B85-CD9A-48DF-8E67-2BC93D6095CD}" type="pres">
      <dgm:prSet presAssocID="{A93E52C7-DD00-449E-A81B-8652CB8586B8}" presName="node" presStyleLbl="node1" presStyleIdx="2" presStyleCnt="3" custScaleX="165917" custRadScaleRad="136435" custRadScaleInc="2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38709-7B5A-4115-8219-1D274799E9CC}" type="pres">
      <dgm:prSet presAssocID="{EA8FD31C-7384-4C98-B814-6764C4E896E9}" presName="sibTrans" presStyleLbl="sibTrans2D1" presStyleIdx="2" presStyleCnt="3" custScaleX="122750" custLinFactNeighborX="-71445" custLinFactNeighborY="-29165"/>
      <dgm:spPr/>
      <dgm:t>
        <a:bodyPr/>
        <a:lstStyle/>
        <a:p>
          <a:endParaRPr lang="ru-RU"/>
        </a:p>
      </dgm:t>
    </dgm:pt>
    <dgm:pt modelId="{80741EA7-60D9-42C9-8358-016F6F55F4CB}" type="pres">
      <dgm:prSet presAssocID="{EA8FD31C-7384-4C98-B814-6764C4E896E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5275D50-006F-41C6-92A6-D9DD48F8E21B}" type="presOf" srcId="{68E0C88D-57A1-4267-A8C6-DADC972283FC}" destId="{26D5CC55-BAFC-4A64-8B20-E2D5C9558C1B}" srcOrd="0" destOrd="0" presId="urn:microsoft.com/office/officeart/2005/8/layout/cycle2"/>
    <dgm:cxn modelId="{B6CE3662-D28A-436A-B42C-4B07179AAC3A}" type="presOf" srcId="{18880963-42B7-4917-9B35-AEF5D98DE29B}" destId="{80A20A00-9760-4411-A881-6E8862037EAE}" srcOrd="0" destOrd="0" presId="urn:microsoft.com/office/officeart/2005/8/layout/cycle2"/>
    <dgm:cxn modelId="{2F3C4A87-D0F5-454B-935A-73AFDEF72C7E}" type="presOf" srcId="{B30CED44-3DB1-42AF-A5B0-FDC52A625C65}" destId="{99671C34-F941-4E9B-A762-098E73280BBC}" srcOrd="0" destOrd="0" presId="urn:microsoft.com/office/officeart/2005/8/layout/cycle2"/>
    <dgm:cxn modelId="{1A8B4D87-10FE-47F4-818A-E888255D53FE}" srcId="{817EFE8C-2651-4957-A431-CD0B8B6AED48}" destId="{B30CED44-3DB1-42AF-A5B0-FDC52A625C65}" srcOrd="1" destOrd="0" parTransId="{15C00A56-BC13-4077-A791-FB2A17A589FB}" sibTransId="{A5A4493F-2689-47D8-9490-871EAAE224F0}"/>
    <dgm:cxn modelId="{D03278E9-09FB-43FB-91EE-8A44C280F6A7}" type="presOf" srcId="{EA8FD31C-7384-4C98-B814-6764C4E896E9}" destId="{80741EA7-60D9-42C9-8358-016F6F55F4CB}" srcOrd="1" destOrd="0" presId="urn:microsoft.com/office/officeart/2005/8/layout/cycle2"/>
    <dgm:cxn modelId="{252DF4A8-CC26-4337-B0AA-9CDE85279C89}" srcId="{817EFE8C-2651-4957-A431-CD0B8B6AED48}" destId="{18880963-42B7-4917-9B35-AEF5D98DE29B}" srcOrd="0" destOrd="0" parTransId="{05465DC4-1F93-4AE0-975C-D901D12E7AAA}" sibTransId="{68E0C88D-57A1-4267-A8C6-DADC972283FC}"/>
    <dgm:cxn modelId="{704FA6BF-E35A-4B4D-BD32-AF958A71515C}" type="presOf" srcId="{A5A4493F-2689-47D8-9490-871EAAE224F0}" destId="{D062E99E-74AD-40E4-9724-C0D9366FBDB3}" srcOrd="0" destOrd="0" presId="urn:microsoft.com/office/officeart/2005/8/layout/cycle2"/>
    <dgm:cxn modelId="{4BD40C43-CE0A-4C87-BF65-3D1EDC7F0C3E}" type="presOf" srcId="{A5A4493F-2689-47D8-9490-871EAAE224F0}" destId="{9B31B901-22AE-408A-9A41-1040DCE1B7D4}" srcOrd="1" destOrd="0" presId="urn:microsoft.com/office/officeart/2005/8/layout/cycle2"/>
    <dgm:cxn modelId="{8DB4FC2B-FF3C-4D11-8E9B-2FA98CC5F0C5}" type="presOf" srcId="{EA8FD31C-7384-4C98-B814-6764C4E896E9}" destId="{9B338709-7B5A-4115-8219-1D274799E9CC}" srcOrd="0" destOrd="0" presId="urn:microsoft.com/office/officeart/2005/8/layout/cycle2"/>
    <dgm:cxn modelId="{9A7AA6F8-3ABA-468A-8633-D36213AC637C}" type="presOf" srcId="{68E0C88D-57A1-4267-A8C6-DADC972283FC}" destId="{16247C59-DF0B-490D-B77A-30FB4EB484BE}" srcOrd="1" destOrd="0" presId="urn:microsoft.com/office/officeart/2005/8/layout/cycle2"/>
    <dgm:cxn modelId="{89BFA43B-F78C-4012-9A75-C6B78BCD3C8E}" type="presOf" srcId="{817EFE8C-2651-4957-A431-CD0B8B6AED48}" destId="{CD6530C9-EC19-4288-8C9F-AD53893A8881}" srcOrd="0" destOrd="0" presId="urn:microsoft.com/office/officeart/2005/8/layout/cycle2"/>
    <dgm:cxn modelId="{35644033-466E-4523-B029-16A2B2701A00}" srcId="{817EFE8C-2651-4957-A431-CD0B8B6AED48}" destId="{A93E52C7-DD00-449E-A81B-8652CB8586B8}" srcOrd="2" destOrd="0" parTransId="{7CD71CB5-62F8-435B-9744-2AD931DF8729}" sibTransId="{EA8FD31C-7384-4C98-B814-6764C4E896E9}"/>
    <dgm:cxn modelId="{3F41169B-91E2-4330-8D3C-F29F67A8E615}" type="presOf" srcId="{A93E52C7-DD00-449E-A81B-8652CB8586B8}" destId="{38CD3B85-CD9A-48DF-8E67-2BC93D6095CD}" srcOrd="0" destOrd="0" presId="urn:microsoft.com/office/officeart/2005/8/layout/cycle2"/>
    <dgm:cxn modelId="{9EAD253F-6E11-4B64-8341-24021816752F}" type="presParOf" srcId="{CD6530C9-EC19-4288-8C9F-AD53893A8881}" destId="{80A20A00-9760-4411-A881-6E8862037EAE}" srcOrd="0" destOrd="0" presId="urn:microsoft.com/office/officeart/2005/8/layout/cycle2"/>
    <dgm:cxn modelId="{AEB40309-4208-4763-9D46-72B2C57AAB9F}" type="presParOf" srcId="{CD6530C9-EC19-4288-8C9F-AD53893A8881}" destId="{26D5CC55-BAFC-4A64-8B20-E2D5C9558C1B}" srcOrd="1" destOrd="0" presId="urn:microsoft.com/office/officeart/2005/8/layout/cycle2"/>
    <dgm:cxn modelId="{FD5D4D76-A467-4E8D-96E4-21914A3A4E4B}" type="presParOf" srcId="{26D5CC55-BAFC-4A64-8B20-E2D5C9558C1B}" destId="{16247C59-DF0B-490D-B77A-30FB4EB484BE}" srcOrd="0" destOrd="0" presId="urn:microsoft.com/office/officeart/2005/8/layout/cycle2"/>
    <dgm:cxn modelId="{CC35B570-8597-4EAD-B99C-F02DDCF76485}" type="presParOf" srcId="{CD6530C9-EC19-4288-8C9F-AD53893A8881}" destId="{99671C34-F941-4E9B-A762-098E73280BBC}" srcOrd="2" destOrd="0" presId="urn:microsoft.com/office/officeart/2005/8/layout/cycle2"/>
    <dgm:cxn modelId="{A548A105-6807-4E14-A6AE-2E25CADF9148}" type="presParOf" srcId="{CD6530C9-EC19-4288-8C9F-AD53893A8881}" destId="{D062E99E-74AD-40E4-9724-C0D9366FBDB3}" srcOrd="3" destOrd="0" presId="urn:microsoft.com/office/officeart/2005/8/layout/cycle2"/>
    <dgm:cxn modelId="{528854C0-3250-4DB5-A642-52F425AD2641}" type="presParOf" srcId="{D062E99E-74AD-40E4-9724-C0D9366FBDB3}" destId="{9B31B901-22AE-408A-9A41-1040DCE1B7D4}" srcOrd="0" destOrd="0" presId="urn:microsoft.com/office/officeart/2005/8/layout/cycle2"/>
    <dgm:cxn modelId="{87E647DE-657D-459B-90A5-A7FB5DC9FE37}" type="presParOf" srcId="{CD6530C9-EC19-4288-8C9F-AD53893A8881}" destId="{38CD3B85-CD9A-48DF-8E67-2BC93D6095CD}" srcOrd="4" destOrd="0" presId="urn:microsoft.com/office/officeart/2005/8/layout/cycle2"/>
    <dgm:cxn modelId="{3001E2BA-34D9-4539-9F20-6F0A92F2C072}" type="presParOf" srcId="{CD6530C9-EC19-4288-8C9F-AD53893A8881}" destId="{9B338709-7B5A-4115-8219-1D274799E9CC}" srcOrd="5" destOrd="0" presId="urn:microsoft.com/office/officeart/2005/8/layout/cycle2"/>
    <dgm:cxn modelId="{5823A7A1-7489-4F8A-BF43-FCDC783CE392}" type="presParOf" srcId="{9B338709-7B5A-4115-8219-1D274799E9CC}" destId="{80741EA7-60D9-42C9-8358-016F6F55F4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2D7C9-DCB4-4C65-A7EB-D4F7CF6207EF}">
      <dsp:nvSpPr>
        <dsp:cNvPr id="0" name=""/>
        <dsp:cNvSpPr/>
      </dsp:nvSpPr>
      <dsp:spPr>
        <a:xfrm>
          <a:off x="0" y="4563"/>
          <a:ext cx="910982" cy="437871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C00000"/>
              </a:solidFill>
            </a:rPr>
            <a:t>Предметные результаты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682" y="31245"/>
        <a:ext cx="857618" cy="4325348"/>
      </dsp:txXfrm>
    </dsp:sp>
    <dsp:sp modelId="{214E5040-BF17-4401-88F3-EAAAB14685E1}">
      <dsp:nvSpPr>
        <dsp:cNvPr id="0" name=""/>
        <dsp:cNvSpPr/>
      </dsp:nvSpPr>
      <dsp:spPr>
        <a:xfrm rot="18145296">
          <a:off x="573880" y="1559407"/>
          <a:ext cx="1453481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1453481" y="2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4284" y="1544121"/>
        <a:ext cx="72674" cy="72674"/>
      </dsp:txXfrm>
    </dsp:sp>
    <dsp:sp modelId="{81D59039-E53C-478D-9B78-AF897333D988}">
      <dsp:nvSpPr>
        <dsp:cNvPr id="0" name=""/>
        <dsp:cNvSpPr/>
      </dsp:nvSpPr>
      <dsp:spPr>
        <a:xfrm>
          <a:off x="1690259" y="268397"/>
          <a:ext cx="6957708" cy="13972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u="none" kern="1200" dirty="0" smtClean="0">
              <a:solidFill>
                <a:schemeClr val="tx1"/>
              </a:solidFill>
            </a:rPr>
            <a:t>Знания о языке как системе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31182" y="309320"/>
        <a:ext cx="6875862" cy="1315355"/>
      </dsp:txXfrm>
    </dsp:sp>
    <dsp:sp modelId="{C1F5CF61-D7AE-4FDB-B33C-A6C4C152858B}">
      <dsp:nvSpPr>
        <dsp:cNvPr id="0" name=""/>
        <dsp:cNvSpPr/>
      </dsp:nvSpPr>
      <dsp:spPr>
        <a:xfrm rot="2137324">
          <a:off x="816808" y="2465992"/>
          <a:ext cx="1006543" cy="42102"/>
        </a:xfrm>
        <a:custGeom>
          <a:avLst/>
          <a:gdLst/>
          <a:ahLst/>
          <a:cxnLst/>
          <a:rect l="0" t="0" r="0" b="0"/>
          <a:pathLst>
            <a:path>
              <a:moveTo>
                <a:pt x="0" y="21051"/>
              </a:moveTo>
              <a:lnTo>
                <a:pt x="1006543" y="2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4916" y="2461879"/>
        <a:ext cx="50327" cy="50327"/>
      </dsp:txXfrm>
    </dsp:sp>
    <dsp:sp modelId="{D257C15F-4EBF-463A-BC9B-E0F3672EE95F}">
      <dsp:nvSpPr>
        <dsp:cNvPr id="0" name=""/>
        <dsp:cNvSpPr/>
      </dsp:nvSpPr>
      <dsp:spPr>
        <a:xfrm>
          <a:off x="1729178" y="1999145"/>
          <a:ext cx="6895987" cy="15620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u="none" kern="1200" dirty="0" smtClean="0">
              <a:solidFill>
                <a:schemeClr val="tx1"/>
              </a:solidFill>
            </a:rPr>
            <a:t>Владение языком во всей полноте его функциональных возможностей</a:t>
          </a:r>
        </a:p>
        <a:p>
          <a:pPr lvl="0" algn="ctr">
            <a:spcBef>
              <a:spcPct val="0"/>
            </a:spcBef>
          </a:pPr>
          <a:endParaRPr lang="ru-RU" sz="1400" u="none" kern="1200" dirty="0">
            <a:solidFill>
              <a:schemeClr val="tx1"/>
            </a:solidFill>
          </a:endParaRPr>
        </a:p>
      </dsp:txBody>
      <dsp:txXfrm>
        <a:off x="1774929" y="2044896"/>
        <a:ext cx="6804485" cy="147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80EC8-34CD-4C4A-895B-D36A3FA3BE04}">
      <dsp:nvSpPr>
        <dsp:cNvPr id="0" name=""/>
        <dsp:cNvSpPr/>
      </dsp:nvSpPr>
      <dsp:spPr>
        <a:xfrm>
          <a:off x="5206" y="551845"/>
          <a:ext cx="2131766" cy="32795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none" kern="1200" dirty="0" smtClean="0">
              <a:solidFill>
                <a:srgbClr val="C00000"/>
              </a:solidFill>
            </a:rPr>
            <a:t>Знания о языке как системе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7643" y="614282"/>
        <a:ext cx="2006892" cy="3154710"/>
      </dsp:txXfrm>
    </dsp:sp>
    <dsp:sp modelId="{BB3F9918-4F61-42E7-8AD4-D351CC1C4C65}">
      <dsp:nvSpPr>
        <dsp:cNvPr id="0" name=""/>
        <dsp:cNvSpPr/>
      </dsp:nvSpPr>
      <dsp:spPr>
        <a:xfrm rot="18525797">
          <a:off x="1880809" y="1635537"/>
          <a:ext cx="1370240" cy="43770"/>
        </a:xfrm>
        <a:custGeom>
          <a:avLst/>
          <a:gdLst/>
          <a:ahLst/>
          <a:cxnLst/>
          <a:rect l="0" t="0" r="0" b="0"/>
          <a:pathLst>
            <a:path>
              <a:moveTo>
                <a:pt x="0" y="21885"/>
              </a:moveTo>
              <a:lnTo>
                <a:pt x="1370240" y="21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1674" y="1623166"/>
        <a:ext cx="68512" cy="68512"/>
      </dsp:txXfrm>
    </dsp:sp>
    <dsp:sp modelId="{C71621F1-0310-4822-9369-6707B333C0A8}">
      <dsp:nvSpPr>
        <dsp:cNvPr id="0" name=""/>
        <dsp:cNvSpPr/>
      </dsp:nvSpPr>
      <dsp:spPr>
        <a:xfrm>
          <a:off x="2994887" y="651036"/>
          <a:ext cx="5718080" cy="9443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>
            <a:solidFill>
              <a:schemeClr val="tx2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   Об уровнях и единицах языка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022546" y="678695"/>
        <a:ext cx="5662762" cy="889022"/>
      </dsp:txXfrm>
    </dsp:sp>
    <dsp:sp modelId="{DCA7846B-278A-4816-8128-53CAFA7771C2}">
      <dsp:nvSpPr>
        <dsp:cNvPr id="0" name=""/>
        <dsp:cNvSpPr/>
      </dsp:nvSpPr>
      <dsp:spPr>
        <a:xfrm rot="2742078">
          <a:off x="1933516" y="2652563"/>
          <a:ext cx="1349182" cy="43770"/>
        </a:xfrm>
        <a:custGeom>
          <a:avLst/>
          <a:gdLst/>
          <a:ahLst/>
          <a:cxnLst/>
          <a:rect l="0" t="0" r="0" b="0"/>
          <a:pathLst>
            <a:path>
              <a:moveTo>
                <a:pt x="0" y="21885"/>
              </a:moveTo>
              <a:lnTo>
                <a:pt x="1349182" y="21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>
            <a:solidFill>
              <a:schemeClr val="bg1"/>
            </a:solidFill>
          </a:endParaRPr>
        </a:p>
      </dsp:txBody>
      <dsp:txXfrm>
        <a:off x="2574377" y="2640718"/>
        <a:ext cx="67459" cy="67459"/>
      </dsp:txXfrm>
    </dsp:sp>
    <dsp:sp modelId="{764B6F14-0B45-4F96-9B48-BCE434B69559}">
      <dsp:nvSpPr>
        <dsp:cNvPr id="0" name=""/>
        <dsp:cNvSpPr/>
      </dsp:nvSpPr>
      <dsp:spPr>
        <a:xfrm>
          <a:off x="3079241" y="2624317"/>
          <a:ext cx="5633726" cy="106588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   О закономерностях функционирования    языка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110460" y="2655536"/>
        <a:ext cx="5571288" cy="1003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4C667-2E38-4B37-BF6B-932A9ABEE72F}">
      <dsp:nvSpPr>
        <dsp:cNvPr id="0" name=""/>
        <dsp:cNvSpPr/>
      </dsp:nvSpPr>
      <dsp:spPr>
        <a:xfrm>
          <a:off x="0" y="914608"/>
          <a:ext cx="2916704" cy="33707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none" kern="1200" dirty="0" smtClean="0">
              <a:solidFill>
                <a:srgbClr val="C00000"/>
              </a:solidFill>
            </a:rPr>
            <a:t>Владение языком во всей полноте его функциональных возможностей</a:t>
          </a:r>
        </a:p>
        <a:p>
          <a:pPr lvl="0" algn="ctr">
            <a:spcBef>
              <a:spcPct val="0"/>
            </a:spcBef>
          </a:pPr>
          <a:endParaRPr lang="ru-RU" sz="2400" u="none" kern="1200" dirty="0"/>
        </a:p>
      </dsp:txBody>
      <dsp:txXfrm>
        <a:off x="85427" y="1000035"/>
        <a:ext cx="2745850" cy="3199940"/>
      </dsp:txXfrm>
    </dsp:sp>
    <dsp:sp modelId="{89D29B8C-AB4D-47C0-8427-43CCA842B1A3}">
      <dsp:nvSpPr>
        <dsp:cNvPr id="0" name=""/>
        <dsp:cNvSpPr/>
      </dsp:nvSpPr>
      <dsp:spPr>
        <a:xfrm rot="3731680">
          <a:off x="2294703" y="3617915"/>
          <a:ext cx="23316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31642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02233" y="3572926"/>
        <a:ext cx="116582" cy="116582"/>
      </dsp:txXfrm>
    </dsp:sp>
    <dsp:sp modelId="{CF228473-26D0-427E-B141-5B1DAF16F07D}">
      <dsp:nvSpPr>
        <dsp:cNvPr id="0" name=""/>
        <dsp:cNvSpPr/>
      </dsp:nvSpPr>
      <dsp:spPr>
        <a:xfrm>
          <a:off x="4004343" y="4289578"/>
          <a:ext cx="4924649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уметь создавать текст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4026184" y="4311419"/>
        <a:ext cx="4880967" cy="702022"/>
      </dsp:txXfrm>
    </dsp:sp>
    <dsp:sp modelId="{B4FD372A-05B1-436F-97D0-79541D6AECE3}">
      <dsp:nvSpPr>
        <dsp:cNvPr id="0" name=""/>
        <dsp:cNvSpPr/>
      </dsp:nvSpPr>
      <dsp:spPr>
        <a:xfrm rot="20226360">
          <a:off x="2873948" y="2375548"/>
          <a:ext cx="10855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8554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9583" y="2361712"/>
        <a:ext cx="54277" cy="54277"/>
      </dsp:txXfrm>
    </dsp:sp>
    <dsp:sp modelId="{7538B420-846E-43F9-B4EF-D11940BCB20C}">
      <dsp:nvSpPr>
        <dsp:cNvPr id="0" name=""/>
        <dsp:cNvSpPr/>
      </dsp:nvSpPr>
      <dsp:spPr>
        <a:xfrm>
          <a:off x="3916739" y="1804845"/>
          <a:ext cx="5009301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объяснять и  оценивать речь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3938580" y="1826686"/>
        <a:ext cx="4965619" cy="702022"/>
      </dsp:txXfrm>
    </dsp:sp>
    <dsp:sp modelId="{2AC00577-AE58-4F9E-9EA0-3DEF991DEB11}">
      <dsp:nvSpPr>
        <dsp:cNvPr id="0" name=""/>
        <dsp:cNvSpPr/>
      </dsp:nvSpPr>
      <dsp:spPr>
        <a:xfrm rot="1346980">
          <a:off x="2874138" y="2801189"/>
          <a:ext cx="11233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2334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07728" y="2786408"/>
        <a:ext cx="56167" cy="56167"/>
      </dsp:txXfrm>
    </dsp:sp>
    <dsp:sp modelId="{B794518A-1112-48B7-8452-C4534FC75731}">
      <dsp:nvSpPr>
        <dsp:cNvPr id="0" name=""/>
        <dsp:cNvSpPr/>
      </dsp:nvSpPr>
      <dsp:spPr>
        <a:xfrm>
          <a:off x="3954918" y="2656126"/>
          <a:ext cx="4974074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комментировать текст 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3976759" y="2677967"/>
        <a:ext cx="4930392" cy="702022"/>
      </dsp:txXfrm>
    </dsp:sp>
    <dsp:sp modelId="{4B04A718-082F-493A-A163-7EB8D8CFBC6E}">
      <dsp:nvSpPr>
        <dsp:cNvPr id="0" name=""/>
        <dsp:cNvSpPr/>
      </dsp:nvSpPr>
      <dsp:spPr>
        <a:xfrm rot="18474617">
          <a:off x="2597588" y="1933715"/>
          <a:ext cx="1655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55283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83848" y="1905635"/>
        <a:ext cx="82764" cy="82764"/>
      </dsp:txXfrm>
    </dsp:sp>
    <dsp:sp modelId="{192A98C8-141C-43D1-B15C-EDF0149A1E51}">
      <dsp:nvSpPr>
        <dsp:cNvPr id="0" name=""/>
        <dsp:cNvSpPr/>
      </dsp:nvSpPr>
      <dsp:spPr>
        <a:xfrm>
          <a:off x="3933755" y="921177"/>
          <a:ext cx="4995237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понимать текст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3955596" y="943018"/>
        <a:ext cx="4951555" cy="702022"/>
      </dsp:txXfrm>
    </dsp:sp>
    <dsp:sp modelId="{84085856-2D62-4C30-AF3A-D3718A0B049A}">
      <dsp:nvSpPr>
        <dsp:cNvPr id="0" name=""/>
        <dsp:cNvSpPr/>
      </dsp:nvSpPr>
      <dsp:spPr>
        <a:xfrm rot="17651909">
          <a:off x="2218198" y="1507007"/>
          <a:ext cx="23674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6741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342719" y="1461125"/>
        <a:ext cx="118370" cy="118370"/>
      </dsp:txXfrm>
    </dsp:sp>
    <dsp:sp modelId="{2E3ABA7F-6F39-4570-B8F2-700368490B7C}">
      <dsp:nvSpPr>
        <dsp:cNvPr id="0" name=""/>
        <dsp:cNvSpPr/>
      </dsp:nvSpPr>
      <dsp:spPr>
        <a:xfrm>
          <a:off x="3887104" y="67763"/>
          <a:ext cx="5041888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smtClean="0">
              <a:solidFill>
                <a:schemeClr val="tx1"/>
              </a:solidFill>
            </a:rPr>
            <a:t>содержательно </a:t>
          </a:r>
          <a:r>
            <a:rPr lang="ru-RU" sz="2400" u="none" kern="1200" dirty="0" smtClean="0">
              <a:solidFill>
                <a:schemeClr val="tx1"/>
              </a:solidFill>
            </a:rPr>
            <a:t>перерабатывать прочитанный материал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3908945" y="89604"/>
        <a:ext cx="4998206" cy="702022"/>
      </dsp:txXfrm>
    </dsp:sp>
    <dsp:sp modelId="{CB511836-FE55-4C9E-AF4C-945CAA93D3A4}">
      <dsp:nvSpPr>
        <dsp:cNvPr id="0" name=""/>
        <dsp:cNvSpPr/>
      </dsp:nvSpPr>
      <dsp:spPr>
        <a:xfrm rot="2968478">
          <a:off x="2631647" y="3205399"/>
          <a:ext cx="16278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27894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04897" y="3178004"/>
        <a:ext cx="81394" cy="81394"/>
      </dsp:txXfrm>
    </dsp:sp>
    <dsp:sp modelId="{AC6C914D-B53D-4A1E-BBA7-85245848A808}">
      <dsp:nvSpPr>
        <dsp:cNvPr id="0" name=""/>
        <dsp:cNvSpPr/>
      </dsp:nvSpPr>
      <dsp:spPr>
        <a:xfrm>
          <a:off x="3974485" y="3464545"/>
          <a:ext cx="4954507" cy="74570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интерпретировать текст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3996326" y="3486386"/>
        <a:ext cx="4910825" cy="702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6143F-AD9A-4E2D-99B5-7B31C1C5AD7C}">
      <dsp:nvSpPr>
        <dsp:cNvPr id="0" name=""/>
        <dsp:cNvSpPr/>
      </dsp:nvSpPr>
      <dsp:spPr>
        <a:xfrm>
          <a:off x="0" y="0"/>
          <a:ext cx="1445872" cy="4962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C00000"/>
              </a:solidFill>
            </a:rPr>
            <a:t>Метапредметные</a:t>
          </a:r>
          <a:endParaRPr lang="ru-RU" sz="1800" b="1" kern="1200" dirty="0" smtClean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результаты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2348" y="42348"/>
        <a:ext cx="1361176" cy="4878291"/>
      </dsp:txXfrm>
    </dsp:sp>
    <dsp:sp modelId="{5E505896-E541-447A-B688-E26EDE7BFF07}">
      <dsp:nvSpPr>
        <dsp:cNvPr id="0" name=""/>
        <dsp:cNvSpPr/>
      </dsp:nvSpPr>
      <dsp:spPr>
        <a:xfrm rot="553931">
          <a:off x="1437630" y="2573789"/>
          <a:ext cx="1272615" cy="19580"/>
        </a:xfrm>
        <a:custGeom>
          <a:avLst/>
          <a:gdLst/>
          <a:ahLst/>
          <a:cxnLst/>
          <a:rect l="0" t="0" r="0" b="0"/>
          <a:pathLst>
            <a:path>
              <a:moveTo>
                <a:pt x="0" y="9790"/>
              </a:moveTo>
              <a:lnTo>
                <a:pt x="1272615" y="9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2122" y="2551764"/>
        <a:ext cx="63630" cy="63630"/>
      </dsp:txXfrm>
    </dsp:sp>
    <dsp:sp modelId="{82CF40A5-2273-405E-8953-2E900D05A5F6}">
      <dsp:nvSpPr>
        <dsp:cNvPr id="0" name=""/>
        <dsp:cNvSpPr/>
      </dsp:nvSpPr>
      <dsp:spPr>
        <a:xfrm>
          <a:off x="2702003" y="2293431"/>
          <a:ext cx="6226988" cy="78447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соотносить свои действия с планируемыми результатами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724979" y="2316407"/>
        <a:ext cx="6181036" cy="738518"/>
      </dsp:txXfrm>
    </dsp:sp>
    <dsp:sp modelId="{B2D04049-B3AF-4E86-9653-74C8CAA0D27D}">
      <dsp:nvSpPr>
        <dsp:cNvPr id="0" name=""/>
        <dsp:cNvSpPr/>
      </dsp:nvSpPr>
      <dsp:spPr>
        <a:xfrm rot="19540971">
          <a:off x="1307717" y="2024249"/>
          <a:ext cx="1587355" cy="19580"/>
        </a:xfrm>
        <a:custGeom>
          <a:avLst/>
          <a:gdLst/>
          <a:ahLst/>
          <a:cxnLst/>
          <a:rect l="0" t="0" r="0" b="0"/>
          <a:pathLst>
            <a:path>
              <a:moveTo>
                <a:pt x="0" y="9790"/>
              </a:moveTo>
              <a:lnTo>
                <a:pt x="1587355" y="9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61710" y="1994355"/>
        <a:ext cx="79367" cy="79367"/>
      </dsp:txXfrm>
    </dsp:sp>
    <dsp:sp modelId="{70EC67B4-FF87-4628-BE9C-295EB616D697}">
      <dsp:nvSpPr>
        <dsp:cNvPr id="0" name=""/>
        <dsp:cNvSpPr/>
      </dsp:nvSpPr>
      <dsp:spPr>
        <a:xfrm>
          <a:off x="2756916" y="1189310"/>
          <a:ext cx="6172075" cy="79455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планировать пути достижения 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780188" y="1212582"/>
        <a:ext cx="6125531" cy="748006"/>
      </dsp:txXfrm>
    </dsp:sp>
    <dsp:sp modelId="{ACB9E963-6A1F-469C-B603-F54AF3C75FC6}">
      <dsp:nvSpPr>
        <dsp:cNvPr id="0" name=""/>
        <dsp:cNvSpPr/>
      </dsp:nvSpPr>
      <dsp:spPr>
        <a:xfrm rot="18092979">
          <a:off x="867092" y="1437164"/>
          <a:ext cx="2427960" cy="19580"/>
        </a:xfrm>
        <a:custGeom>
          <a:avLst/>
          <a:gdLst/>
          <a:ahLst/>
          <a:cxnLst/>
          <a:rect l="0" t="0" r="0" b="0"/>
          <a:pathLst>
            <a:path>
              <a:moveTo>
                <a:pt x="0" y="9790"/>
              </a:moveTo>
              <a:lnTo>
                <a:pt x="2427960" y="9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020373" y="1386256"/>
        <a:ext cx="121398" cy="121398"/>
      </dsp:txXfrm>
    </dsp:sp>
    <dsp:sp modelId="{30404F49-5766-498C-9BF4-49A2F61ED888}">
      <dsp:nvSpPr>
        <dsp:cNvPr id="0" name=""/>
        <dsp:cNvSpPr/>
      </dsp:nvSpPr>
      <dsp:spPr>
        <a:xfrm>
          <a:off x="2716272" y="0"/>
          <a:ext cx="6212719" cy="8248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определять цели 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740431" y="24159"/>
        <a:ext cx="6164401" cy="776515"/>
      </dsp:txXfrm>
    </dsp:sp>
    <dsp:sp modelId="{D4194EEF-728F-4EC1-BA39-B31A2EDD51A4}">
      <dsp:nvSpPr>
        <dsp:cNvPr id="0" name=""/>
        <dsp:cNvSpPr/>
      </dsp:nvSpPr>
      <dsp:spPr>
        <a:xfrm rot="3085218">
          <a:off x="1053954" y="3285680"/>
          <a:ext cx="2082470" cy="19580"/>
        </a:xfrm>
        <a:custGeom>
          <a:avLst/>
          <a:gdLst/>
          <a:ahLst/>
          <a:cxnLst/>
          <a:rect l="0" t="0" r="0" b="0"/>
          <a:pathLst>
            <a:path>
              <a:moveTo>
                <a:pt x="0" y="9790"/>
              </a:moveTo>
              <a:lnTo>
                <a:pt x="2082470" y="9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043128" y="3243408"/>
        <a:ext cx="104123" cy="104123"/>
      </dsp:txXfrm>
    </dsp:sp>
    <dsp:sp modelId="{00980F89-0ED2-491F-B89A-85AAF5108E0A}">
      <dsp:nvSpPr>
        <dsp:cNvPr id="0" name=""/>
        <dsp:cNvSpPr/>
      </dsp:nvSpPr>
      <dsp:spPr>
        <a:xfrm>
          <a:off x="2744507" y="3691990"/>
          <a:ext cx="6184484" cy="83491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контролировать свою деятельность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768961" y="3716444"/>
        <a:ext cx="6135576" cy="786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DE0F0-A8E2-4C34-AA41-6B43F602E1C2}">
      <dsp:nvSpPr>
        <dsp:cNvPr id="0" name=""/>
        <dsp:cNvSpPr/>
      </dsp:nvSpPr>
      <dsp:spPr>
        <a:xfrm>
          <a:off x="0" y="0"/>
          <a:ext cx="1287087" cy="47686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wordArt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C00000"/>
              </a:solidFill>
            </a:rPr>
            <a:t>Метапредметные</a:t>
          </a:r>
          <a:r>
            <a:rPr lang="ru-RU" sz="1800" b="1" kern="1200" dirty="0" smtClean="0">
              <a:solidFill>
                <a:srgbClr val="C00000"/>
              </a:solidFill>
            </a:rPr>
            <a:t>   результаты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7697" y="37697"/>
        <a:ext cx="1211693" cy="4693250"/>
      </dsp:txXfrm>
    </dsp:sp>
    <dsp:sp modelId="{2ECFA48A-D87B-4EE5-8EB7-12CDBFFF9AEC}">
      <dsp:nvSpPr>
        <dsp:cNvPr id="0" name=""/>
        <dsp:cNvSpPr/>
      </dsp:nvSpPr>
      <dsp:spPr>
        <a:xfrm rot="18004172">
          <a:off x="701347" y="1355087"/>
          <a:ext cx="2347892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347892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16596" y="1309671"/>
        <a:ext cx="117394" cy="117394"/>
      </dsp:txXfrm>
    </dsp:sp>
    <dsp:sp modelId="{BE3FD266-9EE7-4135-A9F1-6E56124412E9}">
      <dsp:nvSpPr>
        <dsp:cNvPr id="0" name=""/>
        <dsp:cNvSpPr/>
      </dsp:nvSpPr>
      <dsp:spPr>
        <a:xfrm>
          <a:off x="2463500" y="0"/>
          <a:ext cx="6465491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использовать речевые средства в соответствии с задачей коммуникации 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484144" y="20644"/>
        <a:ext cx="6424203" cy="663540"/>
      </dsp:txXfrm>
    </dsp:sp>
    <dsp:sp modelId="{B333570A-6E0E-42CB-AFAB-D125FB0E83B8}">
      <dsp:nvSpPr>
        <dsp:cNvPr id="0" name=""/>
        <dsp:cNvSpPr/>
      </dsp:nvSpPr>
      <dsp:spPr>
        <a:xfrm rot="3496051">
          <a:off x="722882" y="3383314"/>
          <a:ext cx="2380380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2380380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53563" y="3337085"/>
        <a:ext cx="119019" cy="119019"/>
      </dsp:txXfrm>
    </dsp:sp>
    <dsp:sp modelId="{1E2937E4-ECD4-4800-9290-68383BD45C47}">
      <dsp:nvSpPr>
        <dsp:cNvPr id="0" name=""/>
        <dsp:cNvSpPr/>
      </dsp:nvSpPr>
      <dsp:spPr>
        <a:xfrm>
          <a:off x="2539058" y="4056452"/>
          <a:ext cx="6389933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смысловое чтение, или функциональное чтение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559702" y="4077096"/>
        <a:ext cx="6348645" cy="663540"/>
      </dsp:txXfrm>
    </dsp:sp>
    <dsp:sp modelId="{E323673E-DB86-43F4-9EF7-41345360EDD9}">
      <dsp:nvSpPr>
        <dsp:cNvPr id="0" name=""/>
        <dsp:cNvSpPr/>
      </dsp:nvSpPr>
      <dsp:spPr>
        <a:xfrm rot="18947654">
          <a:off x="1046818" y="1779416"/>
          <a:ext cx="169705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69705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2920" y="1750270"/>
        <a:ext cx="84852" cy="84852"/>
      </dsp:txXfrm>
    </dsp:sp>
    <dsp:sp modelId="{0BF4C3E1-8978-4589-ABD5-8664197A1BAB}">
      <dsp:nvSpPr>
        <dsp:cNvPr id="0" name=""/>
        <dsp:cNvSpPr/>
      </dsp:nvSpPr>
      <dsp:spPr>
        <a:xfrm>
          <a:off x="2503605" y="848658"/>
          <a:ext cx="6425386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формулировать, аргументировать и отстаивать своё мнение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524249" y="869302"/>
        <a:ext cx="6384098" cy="663540"/>
      </dsp:txXfrm>
    </dsp:sp>
    <dsp:sp modelId="{16B99C1B-3BCC-440B-8527-59177B34BD9D}">
      <dsp:nvSpPr>
        <dsp:cNvPr id="0" name=""/>
        <dsp:cNvSpPr/>
      </dsp:nvSpPr>
      <dsp:spPr>
        <a:xfrm rot="2727992">
          <a:off x="1028894" y="2987267"/>
          <a:ext cx="1728929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728929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0135" y="2957324"/>
        <a:ext cx="86446" cy="86446"/>
      </dsp:txXfrm>
    </dsp:sp>
    <dsp:sp modelId="{F1B44102-5828-4062-976A-ECD3725AA2B3}">
      <dsp:nvSpPr>
        <dsp:cNvPr id="0" name=""/>
        <dsp:cNvSpPr/>
      </dsp:nvSpPr>
      <dsp:spPr>
        <a:xfrm>
          <a:off x="2499630" y="3264359"/>
          <a:ext cx="6429361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строить логическое рассуждение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520274" y="3285003"/>
        <a:ext cx="6388073" cy="663540"/>
      </dsp:txXfrm>
    </dsp:sp>
    <dsp:sp modelId="{86EB7A41-2B17-4741-9F2A-25BEBF969011}">
      <dsp:nvSpPr>
        <dsp:cNvPr id="0" name=""/>
        <dsp:cNvSpPr/>
      </dsp:nvSpPr>
      <dsp:spPr>
        <a:xfrm rot="1224304">
          <a:off x="1247460" y="2591224"/>
          <a:ext cx="1263039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263039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7404" y="2572928"/>
        <a:ext cx="63151" cy="63151"/>
      </dsp:txXfrm>
    </dsp:sp>
    <dsp:sp modelId="{0DB42895-0510-4285-A693-E91B6892000A}">
      <dsp:nvSpPr>
        <dsp:cNvPr id="0" name=""/>
        <dsp:cNvSpPr/>
      </dsp:nvSpPr>
      <dsp:spPr>
        <a:xfrm>
          <a:off x="2470873" y="2472273"/>
          <a:ext cx="6458118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устанавливать причинно-следственные связи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491517" y="2492917"/>
        <a:ext cx="6416830" cy="663540"/>
      </dsp:txXfrm>
    </dsp:sp>
    <dsp:sp modelId="{6F5BFEFC-031F-4394-AB58-E23FBD7B4AC3}">
      <dsp:nvSpPr>
        <dsp:cNvPr id="0" name=""/>
        <dsp:cNvSpPr/>
      </dsp:nvSpPr>
      <dsp:spPr>
        <a:xfrm rot="20630903">
          <a:off x="1262134" y="2195181"/>
          <a:ext cx="1264365" cy="26560"/>
        </a:xfrm>
        <a:custGeom>
          <a:avLst/>
          <a:gdLst/>
          <a:ahLst/>
          <a:cxnLst/>
          <a:rect l="0" t="0" r="0" b="0"/>
          <a:pathLst>
            <a:path>
              <a:moveTo>
                <a:pt x="0" y="13280"/>
              </a:moveTo>
              <a:lnTo>
                <a:pt x="1264365" y="13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2708" y="2176852"/>
        <a:ext cx="63218" cy="63218"/>
      </dsp:txXfrm>
    </dsp:sp>
    <dsp:sp modelId="{1D0D01FE-6471-4082-B0C7-A4A8C24F6597}">
      <dsp:nvSpPr>
        <dsp:cNvPr id="0" name=""/>
        <dsp:cNvSpPr/>
      </dsp:nvSpPr>
      <dsp:spPr>
        <a:xfrm>
          <a:off x="2501547" y="1680186"/>
          <a:ext cx="6427444" cy="7048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tx1"/>
              </a:solidFill>
            </a:rPr>
            <a:t>создавать обобщения, устанавливать аналогии, классифицировать</a:t>
          </a:r>
          <a:endParaRPr lang="ru-RU" sz="2400" u="none" kern="1200" dirty="0">
            <a:solidFill>
              <a:schemeClr val="tx1"/>
            </a:solidFill>
          </a:endParaRPr>
        </a:p>
      </dsp:txBody>
      <dsp:txXfrm>
        <a:off x="2522191" y="1700830"/>
        <a:ext cx="6386156" cy="663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20A00-9760-4411-A881-6E8862037EAE}">
      <dsp:nvSpPr>
        <dsp:cNvPr id="0" name=""/>
        <dsp:cNvSpPr/>
      </dsp:nvSpPr>
      <dsp:spPr>
        <a:xfrm>
          <a:off x="2241645" y="0"/>
          <a:ext cx="4007883" cy="20578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Функционирование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828586" y="301368"/>
        <a:ext cx="2834001" cy="1455131"/>
      </dsp:txXfrm>
    </dsp:sp>
    <dsp:sp modelId="{26D5CC55-BAFC-4A64-8B20-E2D5C9558C1B}">
      <dsp:nvSpPr>
        <dsp:cNvPr id="0" name=""/>
        <dsp:cNvSpPr/>
      </dsp:nvSpPr>
      <dsp:spPr>
        <a:xfrm rot="2676526">
          <a:off x="5482511" y="1900009"/>
          <a:ext cx="671940" cy="694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511547" y="1968133"/>
        <a:ext cx="470358" cy="416718"/>
      </dsp:txXfrm>
    </dsp:sp>
    <dsp:sp modelId="{99671C34-F941-4E9B-A762-098E73280BBC}">
      <dsp:nvSpPr>
        <dsp:cNvPr id="0" name=""/>
        <dsp:cNvSpPr/>
      </dsp:nvSpPr>
      <dsp:spPr>
        <a:xfrm>
          <a:off x="5061456" y="2497664"/>
          <a:ext cx="3432276" cy="20578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Речевая деятельность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564101" y="2799032"/>
        <a:ext cx="2426986" cy="1455131"/>
      </dsp:txXfrm>
    </dsp:sp>
    <dsp:sp modelId="{D062E99E-74AD-40E4-9724-C0D9366FBDB3}">
      <dsp:nvSpPr>
        <dsp:cNvPr id="0" name=""/>
        <dsp:cNvSpPr/>
      </dsp:nvSpPr>
      <dsp:spPr>
        <a:xfrm rot="10628979">
          <a:off x="3949188" y="3280531"/>
          <a:ext cx="767607" cy="694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800000">
        <a:off x="4157418" y="3414256"/>
        <a:ext cx="559248" cy="416718"/>
      </dsp:txXfrm>
    </dsp:sp>
    <dsp:sp modelId="{38CD3B85-CD9A-48DF-8E67-2BC93D6095CD}">
      <dsp:nvSpPr>
        <dsp:cNvPr id="0" name=""/>
        <dsp:cNvSpPr/>
      </dsp:nvSpPr>
      <dsp:spPr>
        <a:xfrm>
          <a:off x="288035" y="2510065"/>
          <a:ext cx="3414352" cy="205786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Единицы языка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88055" y="2811433"/>
        <a:ext cx="2414312" cy="1455131"/>
      </dsp:txXfrm>
    </dsp:sp>
    <dsp:sp modelId="{9B338709-7B5A-4115-8219-1D274799E9CC}">
      <dsp:nvSpPr>
        <dsp:cNvPr id="0" name=""/>
        <dsp:cNvSpPr/>
      </dsp:nvSpPr>
      <dsp:spPr>
        <a:xfrm rot="18712650">
          <a:off x="2464586" y="1758908"/>
          <a:ext cx="585570" cy="694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2493788" y="1963214"/>
        <a:ext cx="409899" cy="41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material/rabota-so-shemami-tablicami-po-orfografii-i-punktuacii-russkiy-yazyk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9236"/>
            <a:ext cx="9144000" cy="41151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2"/>
          <p:cNvSpPr/>
          <p:nvPr/>
        </p:nvSpPr>
        <p:spPr>
          <a:xfrm rot="10800000">
            <a:off x="1268868" y="395730"/>
            <a:ext cx="7876580" cy="303814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0177" y="987574"/>
            <a:ext cx="7463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2D588B"/>
              </a:solidFill>
            </a:endParaRPr>
          </a:p>
          <a:p>
            <a:pPr algn="ctr"/>
            <a:r>
              <a:rPr lang="ru-RU" sz="3600" dirty="0" smtClean="0">
                <a:solidFill>
                  <a:srgbClr val="224268"/>
                </a:solidFill>
                <a:cs typeface="Times New Roman" panose="02020603050405020304" pitchFamily="18" charset="0"/>
              </a:rPr>
              <a:t>ВПР… РДР… Урок русского языка… </a:t>
            </a:r>
          </a:p>
          <a:p>
            <a:pPr algn="ctr"/>
            <a:r>
              <a:rPr lang="ru-RU" sz="3600" dirty="0" smtClean="0">
                <a:solidFill>
                  <a:srgbClr val="224268"/>
                </a:solidFill>
                <a:cs typeface="Times New Roman" panose="02020603050405020304" pitchFamily="18" charset="0"/>
              </a:rPr>
              <a:t>Как найти точки соприкосновения?</a:t>
            </a:r>
            <a:endParaRPr lang="ru-RU" sz="3600" dirty="0">
              <a:solidFill>
                <a:srgbClr val="224268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077" y="42470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24268"/>
                </a:solidFill>
              </a:rPr>
              <a:t>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0448" y="3068583"/>
            <a:ext cx="4614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  <a:p>
            <a:endParaRPr lang="ru-RU" dirty="0" smtClean="0">
              <a:solidFill>
                <a:srgbClr val="2D588B"/>
              </a:solidFill>
            </a:endParaRPr>
          </a:p>
          <a:p>
            <a:r>
              <a:rPr lang="ru-RU">
                <a:solidFill>
                  <a:srgbClr val="2D588B"/>
                </a:solidFill>
              </a:rPr>
              <a:t> </a:t>
            </a:r>
            <a:r>
              <a:rPr lang="ru-RU" smtClean="0">
                <a:solidFill>
                  <a:srgbClr val="2D588B"/>
                </a:solidFill>
              </a:rPr>
              <a:t>      </a:t>
            </a:r>
            <a:r>
              <a:rPr lang="ru-RU" smtClean="0">
                <a:solidFill>
                  <a:srgbClr val="2D588B"/>
                </a:solidFill>
              </a:rPr>
              <a:t>      Ведущие</a:t>
            </a:r>
            <a:r>
              <a:rPr lang="ru-RU" smtClean="0">
                <a:solidFill>
                  <a:srgbClr val="2D588B"/>
                </a:solidFill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2D588B"/>
                </a:solidFill>
                <a:cs typeface="Times New Roman" panose="02020603050405020304" pitchFamily="18" charset="0"/>
              </a:rPr>
              <a:t>Елена Васильевна </a:t>
            </a:r>
            <a:r>
              <a:rPr lang="ru-RU" dirty="0" err="1" smtClean="0">
                <a:solidFill>
                  <a:srgbClr val="2D588B"/>
                </a:solidFill>
                <a:cs typeface="Times New Roman" panose="02020603050405020304" pitchFamily="18" charset="0"/>
              </a:rPr>
              <a:t>Кочетова</a:t>
            </a:r>
            <a:r>
              <a:rPr lang="ru-RU" dirty="0">
                <a:solidFill>
                  <a:srgbClr val="2D588B"/>
                </a:solidFill>
                <a:cs typeface="Times New Roman" panose="02020603050405020304" pitchFamily="18" charset="0"/>
              </a:rPr>
              <a:t>,</a:t>
            </a:r>
            <a:endParaRPr lang="ru-RU" dirty="0" smtClean="0">
              <a:solidFill>
                <a:srgbClr val="2D588B"/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D588B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D588B"/>
                </a:solidFill>
                <a:cs typeface="Times New Roman" panose="02020603050405020304" pitchFamily="18" charset="0"/>
              </a:rPr>
              <a:t>                               Марина </a:t>
            </a:r>
            <a:r>
              <a:rPr lang="ru-RU" dirty="0">
                <a:solidFill>
                  <a:srgbClr val="2D588B"/>
                </a:solidFill>
                <a:cs typeface="Times New Roman" panose="02020603050405020304" pitchFamily="18" charset="0"/>
              </a:rPr>
              <a:t>Сергеевна </a:t>
            </a:r>
            <a:r>
              <a:rPr lang="ru-RU" dirty="0" err="1">
                <a:solidFill>
                  <a:srgbClr val="2D588B"/>
                </a:solidFill>
                <a:cs typeface="Times New Roman" panose="02020603050405020304" pitchFamily="18" charset="0"/>
              </a:rPr>
              <a:t>Пупцева</a:t>
            </a:r>
            <a:endParaRPr lang="ru-RU" dirty="0">
              <a:solidFill>
                <a:srgbClr val="2D588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2240" y="2593844"/>
            <a:ext cx="25838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Язык как система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723376"/>
            <a:ext cx="9036496" cy="889474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sz="1400" u="sng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0317027"/>
              </p:ext>
            </p:extLst>
          </p:nvPr>
        </p:nvGraphicFramePr>
        <p:xfrm>
          <a:off x="107504" y="231493"/>
          <a:ext cx="8645156" cy="473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74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Что важно развивать?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9582"/>
            <a:ext cx="90730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9157" y="1030350"/>
            <a:ext cx="5616624" cy="7282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Умение распознавать языковое явление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1408" y="1876753"/>
            <a:ext cx="5106416" cy="706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Умение сравнивать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687511"/>
            <a:ext cx="5616624" cy="7765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Умение анализировать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5109" y="3606627"/>
            <a:ext cx="5201345" cy="7653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Умение объяснять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42953"/>
              </p:ext>
            </p:extLst>
          </p:nvPr>
        </p:nvGraphicFramePr>
        <p:xfrm>
          <a:off x="251520" y="555525"/>
          <a:ext cx="8784976" cy="438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608512"/>
              </a:tblGrid>
              <a:tr h="10777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 «Русский язык»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 ВПР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04869">
                <a:tc>
                  <a:txBody>
                    <a:bodyPr/>
                    <a:lstStyle/>
                    <a:p>
                      <a:r>
                        <a:rPr lang="ru-RU" sz="3200" b="1" smtClean="0"/>
                        <a:t>     Требования</a:t>
                      </a:r>
                      <a:r>
                        <a:rPr lang="ru-RU" sz="3200" b="1" baseline="0" smtClean="0"/>
                        <a:t>    </a:t>
                      </a:r>
                    </a:p>
                    <a:p>
                      <a:r>
                        <a:rPr lang="ru-RU" sz="3200" b="1" baseline="0" smtClean="0"/>
                        <a:t>           ФГОС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 РДР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 ОГЭ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4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 ЕГЭ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39552" y="416159"/>
            <a:ext cx="2880320" cy="44598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02056" y="62753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534113" y="2447158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535131" y="170765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20854" y="350785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497238" y="4189374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45781"/>
              </p:ext>
            </p:extLst>
          </p:nvPr>
        </p:nvGraphicFramePr>
        <p:xfrm>
          <a:off x="434987" y="75799"/>
          <a:ext cx="856895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536504"/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ФГОС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«Русский язык»</a:t>
                      </a:r>
                    </a:p>
                    <a:p>
                      <a:pPr algn="ctr"/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результатам обучения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5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…развитие навыков чтения на русском языке (изучающего, ознакомительного, просмотрового) и </a:t>
                      </a: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содержа</a:t>
                      </a: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тельной переработки прочитанного материала</a:t>
                      </a:r>
                      <a:r>
                        <a:rPr lang="ru-RU" sz="1400" dirty="0" smtClean="0"/>
                        <a:t>, в том числе умение выделять главную мысль текста, ключевые понятия, оценивать средства аргументации и выразительности;</a:t>
                      </a:r>
                    </a:p>
                    <a:p>
                      <a:r>
                        <a:rPr lang="ru-RU" sz="1400" u="sng" dirty="0" smtClean="0"/>
                        <a:t>…</a:t>
                      </a: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понимание, интерпретация и комментирование текстов </a:t>
                      </a:r>
                      <a:r>
                        <a:rPr lang="ru-RU" sz="1400" dirty="0" smtClean="0"/>
                        <a:t>различных функционально-смысловых типов речи…, осуществление </a:t>
                      </a:r>
                      <a:r>
                        <a:rPr lang="ru-RU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информационной переработки текста;</a:t>
                      </a:r>
                    </a:p>
                    <a:p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</a:rPr>
                        <a:t>умение создавать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dirty="0" smtClean="0"/>
                        <a:t>различные текстовые высказывания в соответствии с поставленной целью и сферой общения (аргументированный ответ на вопрос, изложение, сочинение, аннотация, план (включая тезисный план), заявление, информационный запрос и др.)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адекватное понимание информации устного и письменного сообщения;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разными видами чтения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извлекать информацию из различных источников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овладение приёмами отбора и систематизации материала на определённую тему;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вести самостоятельный поиск информации, её анализ и отбор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способность определять цели предстоящей учебной деятельности, последовательность действий, оценивать достигнутые результаты и адекватно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формулировать их в устной и письменной форме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9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69817"/>
              </p:ext>
            </p:extLst>
          </p:nvPr>
        </p:nvGraphicFramePr>
        <p:xfrm>
          <a:off x="126238" y="953147"/>
          <a:ext cx="8834310" cy="34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4310"/>
              </a:tblGrid>
              <a:tr h="709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0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Требования                      УМК</a:t>
                      </a:r>
                      <a:r>
                        <a:rPr lang="ru-RU" sz="2400" b="1" baseline="0" dirty="0" smtClean="0"/>
                        <a:t>                     Критерии РДР, ВПР, ГИА                                          </a:t>
                      </a:r>
                    </a:p>
                    <a:p>
                      <a:r>
                        <a:rPr lang="ru-RU" sz="2400" b="1" baseline="0" dirty="0" smtClean="0"/>
                        <a:t>   ФГОС                                     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 7"/>
          <p:cNvSpPr/>
          <p:nvPr/>
        </p:nvSpPr>
        <p:spPr>
          <a:xfrm>
            <a:off x="1837669" y="2310317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677430" y="2295931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3977564" y="2296996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779383" y="2285742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73508"/>
              </p:ext>
            </p:extLst>
          </p:nvPr>
        </p:nvGraphicFramePr>
        <p:xfrm>
          <a:off x="130178" y="953146"/>
          <a:ext cx="8834310" cy="34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4310"/>
              </a:tblGrid>
              <a:tr h="709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096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</a:t>
                      </a:r>
                      <a:r>
                        <a:rPr lang="ru-RU" dirty="0" smtClean="0"/>
                        <a:t>                                      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Требования                    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УМК</a:t>
                      </a:r>
                      <a:r>
                        <a:rPr lang="ru-RU" sz="2400" b="1" baseline="0" dirty="0" smtClean="0"/>
                        <a:t>                     Критерии РДР, ВПР, ГИА                                          </a:t>
                      </a:r>
                    </a:p>
                    <a:p>
                      <a:r>
                        <a:rPr lang="ru-RU" sz="2400" b="1" baseline="0" dirty="0" smtClean="0"/>
                        <a:t>   ФГОС                                     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 7"/>
          <p:cNvSpPr/>
          <p:nvPr/>
        </p:nvSpPr>
        <p:spPr>
          <a:xfrm>
            <a:off x="1837669" y="2310317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677430" y="2295931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3977564" y="2296996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779383" y="2285742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01110"/>
              </p:ext>
            </p:extLst>
          </p:nvPr>
        </p:nvGraphicFramePr>
        <p:xfrm>
          <a:off x="130178" y="953146"/>
          <a:ext cx="8834310" cy="34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4310"/>
              </a:tblGrid>
              <a:tr h="709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096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</a:t>
                      </a: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dirty="0" smtClean="0"/>
                        <a:t>                                      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Требования                    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УМК</a:t>
                      </a:r>
                      <a:r>
                        <a:rPr lang="ru-RU" sz="2400" b="1" baseline="0" dirty="0" smtClean="0"/>
                        <a:t>                     Критерии РДР, ВПР, ГИА                                          </a:t>
                      </a:r>
                    </a:p>
                    <a:p>
                      <a:r>
                        <a:rPr lang="ru-RU" sz="2400" b="1" baseline="0" dirty="0" smtClean="0"/>
                        <a:t>   ФГОС                                     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 7"/>
          <p:cNvSpPr/>
          <p:nvPr/>
        </p:nvSpPr>
        <p:spPr>
          <a:xfrm>
            <a:off x="1837669" y="2310317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677430" y="2295931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3977564" y="2296996"/>
            <a:ext cx="914400" cy="3863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779383" y="2285742"/>
            <a:ext cx="379444" cy="4354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8068"/>
            <a:ext cx="9144000" cy="5689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Как реализуются требования через систему заданий?</a:t>
            </a: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984839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УМК М.М. Разумовской</a:t>
            </a:r>
          </a:p>
          <a:p>
            <a:r>
              <a:rPr lang="ru-RU" sz="2800" dirty="0" smtClean="0"/>
              <a:t>УМК Л.М. </a:t>
            </a:r>
            <a:r>
              <a:rPr lang="ru-RU" sz="2800" dirty="0" err="1" smtClean="0"/>
              <a:t>Рыбченковой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28" y="2767403"/>
            <a:ext cx="1408726" cy="18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2" y="1990813"/>
            <a:ext cx="1450615" cy="18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00" y="2017727"/>
            <a:ext cx="1461999" cy="21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51559"/>
            <a:ext cx="1571625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72" y="2017727"/>
            <a:ext cx="1365224" cy="19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Книга: &amp;quot;Русский язык. 10 класс. Учебник. Базовый и углубленный уровни.  ФГОС&amp;quot; - Львова, Львов. Купить книгу, читать рецензии | ISBN  978-5-346-04496-3 | Лабирин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28" y="791426"/>
            <a:ext cx="1374284" cy="17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3413" y="46827"/>
            <a:ext cx="9144000" cy="79673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Знаки препинания в простом и сложном предложениях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Результаты выполнения задания </a:t>
            </a:r>
            <a:r>
              <a:rPr lang="ru-RU" sz="2700" dirty="0" smtClean="0">
                <a:solidFill>
                  <a:schemeClr val="tx2"/>
                </a:solidFill>
              </a:rPr>
              <a:t>ВПР, РДР, 2021 </a:t>
            </a:r>
            <a:r>
              <a:rPr lang="ru-RU" sz="2700" dirty="0" smtClean="0">
                <a:solidFill>
                  <a:schemeClr val="tx2"/>
                </a:solidFill>
              </a:rPr>
              <a:t>год 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>(из аналитических материалов, подготовленных кафедрой филологического образования ГБУ ДПО СПб АППО)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" y="1347614"/>
            <a:ext cx="9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</a:t>
            </a:r>
            <a:r>
              <a:rPr lang="ru-RU" sz="2800" i="1" dirty="0" smtClean="0"/>
              <a:t>                 </a:t>
            </a:r>
            <a:r>
              <a:rPr lang="ru-RU" sz="2800" dirty="0" smtClean="0"/>
              <a:t>ВПР                               РДР</a:t>
            </a:r>
          </a:p>
          <a:p>
            <a:r>
              <a:rPr lang="ru-RU" sz="2800" dirty="0" smtClean="0"/>
              <a:t>5 </a:t>
            </a:r>
            <a:r>
              <a:rPr lang="ru-RU" sz="2800" dirty="0" smtClean="0"/>
              <a:t>класс </a:t>
            </a:r>
            <a:r>
              <a:rPr lang="ru-RU" sz="2800" dirty="0" smtClean="0"/>
              <a:t>  </a:t>
            </a:r>
            <a:r>
              <a:rPr lang="ru-RU" sz="2800" dirty="0" smtClean="0"/>
              <a:t>44,18</a:t>
            </a:r>
            <a:r>
              <a:rPr lang="ru-RU" sz="2800" dirty="0" smtClean="0"/>
              <a:t>%                        </a:t>
            </a:r>
          </a:p>
          <a:p>
            <a:endParaRPr lang="ru-RU" sz="2800" dirty="0"/>
          </a:p>
          <a:p>
            <a:r>
              <a:rPr lang="ru-RU" sz="2800" dirty="0" smtClean="0"/>
              <a:t>6 </a:t>
            </a:r>
            <a:r>
              <a:rPr lang="ru-RU" sz="2800" dirty="0" smtClean="0"/>
              <a:t>класс </a:t>
            </a:r>
            <a:r>
              <a:rPr lang="ru-RU" sz="2800" dirty="0" smtClean="0"/>
              <a:t>  </a:t>
            </a:r>
            <a:r>
              <a:rPr lang="ru-RU" sz="2800" dirty="0" smtClean="0"/>
              <a:t>47</a:t>
            </a:r>
            <a:r>
              <a:rPr lang="ru-RU" sz="2800" dirty="0" smtClean="0"/>
              <a:t>%                              23,6% (45,4%)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8 </a:t>
            </a:r>
            <a:r>
              <a:rPr lang="ru-RU" sz="2800" dirty="0" smtClean="0"/>
              <a:t>класс </a:t>
            </a:r>
            <a:r>
              <a:rPr lang="ru-RU" sz="2800" dirty="0" smtClean="0"/>
              <a:t>  </a:t>
            </a:r>
            <a:r>
              <a:rPr lang="ru-RU" sz="2800" dirty="0" smtClean="0"/>
              <a:t>34,6%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82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5428" y="46827"/>
            <a:ext cx="8885588" cy="87000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«Синтаксис и пунктуация»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ВПР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6 класс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347614"/>
            <a:ext cx="9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Выпишите предложение, в котором нужно поставить тире.</a:t>
            </a:r>
          </a:p>
          <a:p>
            <a:endParaRPr lang="ru-RU" sz="2800" dirty="0"/>
          </a:p>
          <a:p>
            <a:pPr marL="514350" indent="-514350">
              <a:buAutoNum type="arabicParenR"/>
            </a:pPr>
            <a:r>
              <a:rPr lang="ru-RU" sz="2800" dirty="0" smtClean="0"/>
              <a:t>Прогулки по лесу всегда радостны и интересны.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Царство животных загадочное и непредсказуемое.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Весна самое прекрасное время.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Гроздья ягод краснеют на рябине.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471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531" y="652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cs typeface="Times New Roman" panose="02020603050405020304" pitchFamily="18" charset="0"/>
              </a:rPr>
              <a:t>ФГОС</a:t>
            </a:r>
            <a:endParaRPr lang="ru-RU" sz="3600" dirty="0">
              <a:solidFill>
                <a:srgbClr val="224268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481" y="711587"/>
            <a:ext cx="8833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В основе Стандарта лежит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системно - деятельностный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подход</a:t>
            </a:r>
            <a:r>
              <a:rPr lang="ru-RU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который обеспечивает</a:t>
            </a:r>
            <a:r>
              <a:rPr lang="ru-RU" sz="240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cs typeface="Times New Roman" panose="02020603050405020304" pitchFamily="18" charset="0"/>
              </a:rPr>
              <a:t>готовности к саморазвитию и непрерывному образованию;</a:t>
            </a:r>
          </a:p>
          <a:p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проектирование и конструирование</a:t>
            </a:r>
            <a:r>
              <a:rPr lang="ru-RU" sz="2400" dirty="0">
                <a:cs typeface="Times New Roman" panose="02020603050405020304" pitchFamily="18" charset="0"/>
              </a:rPr>
              <a:t> социальной среды развития обучающихся в системе образования;</a:t>
            </a:r>
          </a:p>
          <a:p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активную учебно-познавательную деятельность обучающихся;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построение образовательной деятельности с </a:t>
            </a:r>
            <a:r>
              <a:rPr lang="ru-RU" sz="2400" dirty="0" smtClean="0">
                <a:cs typeface="Times New Roman" panose="02020603050405020304" pitchFamily="18" charset="0"/>
              </a:rPr>
              <a:t>учётом </a:t>
            </a:r>
            <a:r>
              <a:rPr lang="ru-RU" sz="2400" dirty="0">
                <a:cs typeface="Times New Roman" panose="02020603050405020304" pitchFamily="18" charset="0"/>
              </a:rPr>
              <a:t>индивидуальных возрастных, психологических и физиологических особенностей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881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827"/>
            <a:ext cx="910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«Синтаксис и пунктуация». 5 класс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84584"/>
              </p:ext>
            </p:extLst>
          </p:nvPr>
        </p:nvGraphicFramePr>
        <p:xfrm>
          <a:off x="258411" y="428590"/>
          <a:ext cx="863406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385"/>
                <a:gridCol w="1919905"/>
                <a:gridCol w="3612779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УУД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УМК М.М. Разумовской 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4420">
                <a:tc rowSpan="4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Упр.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493.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Измените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предложения так, чтобы они соответствовали схеме:</a:t>
                      </a:r>
                    </a:p>
                    <a:p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Сущ</a:t>
                      </a:r>
                      <a:r>
                        <a:rPr lang="ru-RU" b="1" u="none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b="1" u="dbl" baseline="0" dirty="0" smtClean="0">
                          <a:solidFill>
                            <a:schemeClr val="tx1"/>
                          </a:solidFill>
                        </a:rPr>
                        <a:t>сущ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., и запишите их.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Биссектрисой называется луч с началом в вершине угла, делящий угол на два разных отрезка.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2) Развёрнутым углом называется угол, образованный дополнительными углами.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3) Молекулой называется мельчайшая частица вещества.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Репродуктивные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Упр. 434. Запишите предложения.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Подчеркните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в них главные члены,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вставьте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недостающие знаки препинания.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Укажите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, чем выражены главные члены предложения.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Лес наше богатство. Лес наше спасение от засух и суховеев.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(К. Паустовский)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Дятлы потомственные плотники. Обед дятла вредители леса.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Голубика это витамины и полезные соки.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0728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Аналитические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Оценочные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664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Коррекционные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 flipV="1">
            <a:off x="2332852" y="1059582"/>
            <a:ext cx="11590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58912" y="1059582"/>
            <a:ext cx="6266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58912" y="1059582"/>
            <a:ext cx="12532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58912" y="1059582"/>
            <a:ext cx="18293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2" y="1160292"/>
            <a:ext cx="8562060" cy="95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00426"/>
              </p:ext>
            </p:extLst>
          </p:nvPr>
        </p:nvGraphicFramePr>
        <p:xfrm>
          <a:off x="258413" y="2156994"/>
          <a:ext cx="8562059" cy="221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2059"/>
              </a:tblGrid>
              <a:tr h="2214957">
                <a:tc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rgbClr val="C00000"/>
                          </a:solidFill>
                        </a:rPr>
                        <a:t>Вариант</a:t>
                      </a:r>
                      <a:r>
                        <a:rPr lang="ru-RU" sz="2000" b="1" u="sng" baseline="0" dirty="0" smtClean="0">
                          <a:solidFill>
                            <a:srgbClr val="C00000"/>
                          </a:solidFill>
                        </a:rPr>
                        <a:t> задания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224268"/>
                          </a:solidFill>
                        </a:rPr>
                        <a:t>Придумайте и запишите предложения, в которых слова город, товарищ, помощник, река будут использованы в роли: а) подлежащего, 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224268"/>
                          </a:solidFill>
                        </a:rPr>
                        <a:t>                                                                                      б) сказуемого.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224268"/>
                          </a:solidFill>
                        </a:rPr>
                        <a:t>В каких случаях появится знак между подлежащим и сказуемым? 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224268"/>
                          </a:solidFill>
                        </a:rPr>
                        <a:t>Какой это будет знак? </a:t>
                      </a:r>
                      <a:endParaRPr lang="ru-RU" sz="2000" b="0" dirty="0">
                        <a:solidFill>
                          <a:srgbClr val="224268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86912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«Синтаксис и пунктуация»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(учебник М.М. Разумовской)</a:t>
            </a:r>
            <a:endParaRPr lang="ru-RU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9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chemeClr val="tx2"/>
                </a:solidFill>
              </a:rPr>
              <a:t>«Синтаксис и пунктуация»</a:t>
            </a: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Примеры заданий</a:t>
            </a: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010380"/>
            <a:ext cx="900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Объясните</a:t>
            </a:r>
            <a:r>
              <a:rPr lang="ru-RU" sz="2400" dirty="0"/>
              <a:t> отсутствие тире в </a:t>
            </a:r>
            <a:r>
              <a:rPr lang="ru-RU" sz="2400" dirty="0" smtClean="0"/>
              <a:t>предложениях.</a:t>
            </a:r>
          </a:p>
          <a:p>
            <a:endParaRPr lang="ru-RU" sz="2400" dirty="0"/>
          </a:p>
          <a:p>
            <a:pPr marL="514350" indent="-514350">
              <a:buAutoNum type="arabicParenR"/>
            </a:pPr>
            <a:r>
              <a:rPr lang="ru-RU" sz="2800" i="1" dirty="0" smtClean="0"/>
              <a:t>Поздней весной дни светлые и тёплые.</a:t>
            </a:r>
          </a:p>
          <a:p>
            <a:pPr marL="514350" indent="-514350">
              <a:buAutoNum type="arabicParenR"/>
            </a:pPr>
            <a:r>
              <a:rPr lang="ru-RU" sz="2800" i="1" dirty="0" smtClean="0"/>
              <a:t>Поле после дождя свежо и зелено.</a:t>
            </a:r>
          </a:p>
          <a:p>
            <a:r>
              <a:rPr lang="ru-RU" sz="2800" i="1" dirty="0" smtClean="0"/>
              <a:t>3)   Летом мы часто гуляем в лесу.</a:t>
            </a:r>
          </a:p>
          <a:p>
            <a:pPr marL="514350" indent="-514350">
              <a:buAutoNum type="arabicParenR" startAt="4"/>
            </a:pPr>
            <a:r>
              <a:rPr lang="ru-RU" sz="2800" i="1" dirty="0" smtClean="0"/>
              <a:t>Моя подруга умная и начитанная.</a:t>
            </a:r>
          </a:p>
          <a:p>
            <a:pPr marL="514350" indent="-514350">
              <a:buAutoNum type="arabicParenR" startAt="4"/>
            </a:pPr>
            <a:endParaRPr lang="ru-RU" sz="2800" i="1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Сформулируйте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правило, когда тире между подлежащим и сказуемым не ставится.</a:t>
            </a:r>
          </a:p>
          <a:p>
            <a:pPr marL="514350" indent="-514350">
              <a:buAutoNum type="arabicParenR"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425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9041"/>
            <a:ext cx="9144000" cy="42490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«Синтаксис и пунктуация»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rgbClr val="1F497D"/>
                </a:solidFill>
              </a:rPr>
              <a:t>Примеры заданий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60943"/>
              </p:ext>
            </p:extLst>
          </p:nvPr>
        </p:nvGraphicFramePr>
        <p:xfrm>
          <a:off x="206106" y="1173182"/>
          <a:ext cx="8830390" cy="348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390"/>
              </a:tblGrid>
              <a:tr h="348570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вариант конца предложения, который соответствует постановке знаков препинания. 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Объясните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свой выбор.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«Расскажите мне о себе подробнее»,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 о вашем детстве.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попросила Елена Ивановна.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не утаивайте ничего.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endParaRPr lang="ru-RU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695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«Синтаксис и пунктуация»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rgbClr val="1F497D"/>
                </a:solidFill>
              </a:rPr>
              <a:t>Примеры </a:t>
            </a:r>
            <a:r>
              <a:rPr lang="ru-RU" sz="3100" b="1" dirty="0">
                <a:solidFill>
                  <a:srgbClr val="1F497D"/>
                </a:solidFill>
              </a:rPr>
              <a:t>заданий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 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73409"/>
              </p:ext>
            </p:extLst>
          </p:nvPr>
        </p:nvGraphicFramePr>
        <p:xfrm>
          <a:off x="206106" y="1173182"/>
          <a:ext cx="8902399" cy="348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399"/>
              </a:tblGrid>
              <a:tr h="3485704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Выберите вариант конца предложения, который соответствует постановке знаков препинания. 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«Ребята, завтра вы должны прийти в школу в парадной форме». 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словам учителя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сказал учитель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сказал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стало известно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" y="46828"/>
            <a:ext cx="9105537" cy="7247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«</a:t>
            </a:r>
            <a:r>
              <a:rPr lang="ru-RU" sz="2400" b="1" dirty="0">
                <a:solidFill>
                  <a:schemeClr val="tx2"/>
                </a:solidFill>
              </a:rPr>
              <a:t>Синтаксис и пунктуация»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(учебник </a:t>
            </a:r>
            <a:r>
              <a:rPr lang="ru-RU" sz="2400" dirty="0" smtClean="0">
                <a:solidFill>
                  <a:schemeClr val="tx2"/>
                </a:solidFill>
              </a:rPr>
              <a:t>Л.М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</a:rPr>
              <a:t>Рыбченковой</a:t>
            </a:r>
            <a:r>
              <a:rPr lang="ru-RU" sz="2400" dirty="0" smtClean="0">
                <a:solidFill>
                  <a:schemeClr val="tx2"/>
                </a:solidFill>
              </a:rPr>
              <a:t>, 8 класс)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8520"/>
            <a:ext cx="6139443" cy="342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7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8" y="955924"/>
            <a:ext cx="6574704" cy="341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06150"/>
            <a:ext cx="9144000" cy="857250"/>
          </a:xfrm>
        </p:spPr>
        <p:txBody>
          <a:bodyPr/>
          <a:lstStyle/>
          <a:p>
            <a:r>
              <a:rPr lang="ru-RU" sz="2400" b="1" dirty="0">
                <a:solidFill>
                  <a:srgbClr val="1F497D"/>
                </a:solidFill>
              </a:rPr>
              <a:t>«Синтаксис и пунктуация»</a:t>
            </a:r>
            <a:br>
              <a:rPr lang="ru-RU" sz="2400" b="1" dirty="0">
                <a:solidFill>
                  <a:srgbClr val="1F497D"/>
                </a:solidFill>
              </a:rPr>
            </a:br>
            <a:r>
              <a:rPr lang="ru-RU" sz="2400" dirty="0">
                <a:solidFill>
                  <a:srgbClr val="1F497D"/>
                </a:solidFill>
              </a:rPr>
              <a:t>(учебник Л.М. </a:t>
            </a:r>
            <a:r>
              <a:rPr lang="ru-RU" sz="2400" dirty="0" err="1">
                <a:solidFill>
                  <a:srgbClr val="1F497D"/>
                </a:solidFill>
              </a:rPr>
              <a:t>Рыбченковой</a:t>
            </a:r>
            <a:r>
              <a:rPr lang="ru-RU" sz="2400" dirty="0">
                <a:solidFill>
                  <a:srgbClr val="1F497D"/>
                </a:solidFill>
              </a:rPr>
              <a:t>, 8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6827"/>
            <a:ext cx="910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  <a:t>«Синтаксис и пунктуация»</a:t>
            </a:r>
            <a:br>
              <a:rPr lang="ru-RU" sz="2400" b="1" dirty="0">
                <a:solidFill>
                  <a:srgbClr val="1F497D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srgbClr val="1F497D"/>
                </a:solidFill>
                <a:ea typeface="+mj-ea"/>
                <a:cs typeface="+mj-cs"/>
              </a:rPr>
              <a:t>(учебник Л.М. </a:t>
            </a:r>
            <a:r>
              <a:rPr lang="ru-RU" sz="2400" dirty="0" err="1">
                <a:solidFill>
                  <a:srgbClr val="1F497D"/>
                </a:solidFill>
                <a:ea typeface="+mj-ea"/>
                <a:cs typeface="+mj-cs"/>
              </a:rPr>
              <a:t>Рыбченковой</a:t>
            </a:r>
            <a:r>
              <a:rPr lang="ru-RU" sz="2400" dirty="0">
                <a:solidFill>
                  <a:srgbClr val="1F497D"/>
                </a:solidFill>
                <a:ea typeface="+mj-ea"/>
                <a:cs typeface="+mj-cs"/>
              </a:rPr>
              <a:t>, 8 класс)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9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21" y="938936"/>
            <a:ext cx="6316091" cy="40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100" b="1" dirty="0" smtClean="0">
              <a:solidFill>
                <a:srgbClr val="1F497D"/>
              </a:solidFill>
              <a:ea typeface="+mj-ea"/>
              <a:cs typeface="+mj-cs"/>
            </a:endParaRPr>
          </a:p>
          <a:p>
            <a:pPr algn="r"/>
            <a:r>
              <a:rPr lang="ru-RU" sz="3100" b="1" dirty="0" smtClean="0">
                <a:solidFill>
                  <a:srgbClr val="1F497D"/>
                </a:solidFill>
                <a:ea typeface="+mj-ea"/>
                <a:cs typeface="+mj-cs"/>
              </a:rPr>
              <a:t>Примеры </a:t>
            </a:r>
            <a:r>
              <a:rPr lang="ru-RU" sz="3100" b="1" dirty="0">
                <a:solidFill>
                  <a:srgbClr val="1F497D"/>
                </a:solidFill>
                <a:ea typeface="+mj-ea"/>
                <a:cs typeface="+mj-cs"/>
              </a:rPr>
              <a:t>заданий</a:t>
            </a:r>
            <a:r>
              <a:rPr lang="ru-RU" sz="3600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69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106" y="1173182"/>
            <a:ext cx="900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Выберите</a:t>
            </a:r>
            <a:r>
              <a:rPr lang="ru-RU" sz="2400" dirty="0" smtClean="0"/>
              <a:t> основание для </a:t>
            </a:r>
            <a:r>
              <a:rPr lang="ru-RU" sz="2400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sz="2400" dirty="0" smtClean="0"/>
              <a:t> предложений.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Сгруппируйте</a:t>
            </a:r>
            <a:r>
              <a:rPr lang="ru-RU" sz="2400" dirty="0" smtClean="0"/>
              <a:t> предложения.</a:t>
            </a:r>
          </a:p>
          <a:p>
            <a:endParaRPr lang="ru-RU" sz="2400" dirty="0" smtClean="0"/>
          </a:p>
          <a:p>
            <a:r>
              <a:rPr lang="ru-RU" dirty="0" smtClean="0"/>
              <a:t>1) Глаза человека зеркало его души. 2) В низине на пригорке под деревьями всюду росли едва заметные белые цветы. 3) На день рождения ей прислали долгожданный подарок тёплый пуховый платок. 4) Невежда без души зверь. (</a:t>
            </a:r>
            <a:r>
              <a:rPr lang="ru-RU" dirty="0"/>
              <a:t>Д</a:t>
            </a:r>
            <a:r>
              <a:rPr lang="ru-RU" dirty="0" smtClean="0"/>
              <a:t>.И. Фонвизин) 5) Травка гончая собака, и дело её гонять дичь. (М.М. Пришвин) 6) </a:t>
            </a:r>
            <a:r>
              <a:rPr lang="ru-RU" dirty="0"/>
              <a:t>Со мною был чугунный чайник </a:t>
            </a:r>
            <a:r>
              <a:rPr lang="ru-RU" dirty="0" smtClean="0"/>
              <a:t> </a:t>
            </a:r>
            <a:r>
              <a:rPr lang="ru-RU" dirty="0"/>
              <a:t>единственная отрада моя в путешествиях по Кавказу</a:t>
            </a:r>
            <a:r>
              <a:rPr lang="ru-RU" dirty="0" smtClean="0"/>
              <a:t>. (М.Ю. Лермонтов) 7) На крышах домов на деревьях на скамейках везде лежал пушистый белый снег.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3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46827"/>
            <a:ext cx="9144000" cy="49691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«</a:t>
            </a:r>
            <a:r>
              <a:rPr lang="ru-RU" sz="3100" b="1" dirty="0" smtClean="0">
                <a:solidFill>
                  <a:schemeClr val="tx2"/>
                </a:solidFill>
              </a:rPr>
              <a:t>Синтаксис и пунктуация»</a:t>
            </a:r>
            <a:br>
              <a:rPr lang="ru-RU" sz="3100" b="1" dirty="0" smtClean="0">
                <a:solidFill>
                  <a:schemeClr val="tx2"/>
                </a:solidFill>
              </a:rPr>
            </a:b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03" y="742295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Типы заданий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i="1" dirty="0"/>
              <a:t> </a:t>
            </a:r>
            <a:r>
              <a:rPr lang="ru-RU" sz="2800" i="1" dirty="0" smtClean="0"/>
              <a:t> </a:t>
            </a:r>
            <a:r>
              <a:rPr lang="ru-RU" sz="2800" dirty="0" smtClean="0"/>
              <a:t>1</a:t>
            </a:r>
            <a:r>
              <a:rPr lang="ru-RU" sz="2800" dirty="0" smtClean="0"/>
              <a:t>. Выбор нужного алгоритма действий.</a:t>
            </a:r>
            <a:br>
              <a:rPr lang="ru-RU" sz="2800" dirty="0" smtClean="0"/>
            </a:br>
            <a:r>
              <a:rPr lang="ru-RU" sz="2800" dirty="0" smtClean="0"/>
              <a:t>  2. Выбор нужных действий из перечисленных.</a:t>
            </a:r>
          </a:p>
          <a:p>
            <a:r>
              <a:rPr lang="ru-RU" sz="2800" dirty="0" smtClean="0"/>
              <a:t>  3. Изменение синтаксических конструкций.</a:t>
            </a:r>
          </a:p>
          <a:p>
            <a:r>
              <a:rPr lang="ru-RU" sz="2800" dirty="0" smtClean="0"/>
              <a:t>  4. </a:t>
            </a:r>
            <a:r>
              <a:rPr lang="ru-RU" sz="2800" dirty="0"/>
              <a:t>С</a:t>
            </a:r>
            <a:r>
              <a:rPr lang="ru-RU" sz="2800" dirty="0" smtClean="0"/>
              <a:t>оздание синтаксических конструкций по схеме.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5. Классификация и группировка явлений.</a:t>
            </a:r>
          </a:p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1244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15569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/>
              <a:t>                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smtClean="0"/>
              <a:t>          </a:t>
            </a:r>
            <a:r>
              <a:rPr lang="ru-RU" sz="3200" dirty="0" smtClean="0"/>
              <a:t>Предметные</a:t>
            </a:r>
          </a:p>
          <a:p>
            <a:pPr>
              <a:buNone/>
            </a:pPr>
            <a:r>
              <a:rPr lang="ru-RU" sz="3200" dirty="0" smtClean="0"/>
              <a:t>         результаты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1600" dirty="0">
                <a:solidFill>
                  <a:srgbClr val="00B050"/>
                </a:solidFill>
              </a:rPr>
              <a:t> </a:t>
            </a:r>
            <a:endParaRPr lang="ru-RU" sz="1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102" y="2283718"/>
            <a:ext cx="32856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результаты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61626"/>
            <a:ext cx="4131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Требования ФГОС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387963">
            <a:off x="5110023" y="1677349"/>
            <a:ext cx="1110685" cy="26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244095">
            <a:off x="2096092" y="1694621"/>
            <a:ext cx="1120585" cy="28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3413" y="46827"/>
            <a:ext cx="9144000" cy="79673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224268"/>
                </a:solidFill>
              </a:rPr>
              <a:t>Морфологический разбор слова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Результаты выполнения задания </a:t>
            </a:r>
            <a:r>
              <a:rPr lang="ru-RU" sz="2700" dirty="0">
                <a:solidFill>
                  <a:schemeClr val="tx2"/>
                </a:solidFill>
              </a:rPr>
              <a:t>ВПР, </a:t>
            </a:r>
            <a:r>
              <a:rPr lang="ru-RU" sz="2700" dirty="0" smtClean="0">
                <a:solidFill>
                  <a:schemeClr val="tx2"/>
                </a:solidFill>
              </a:rPr>
              <a:t>РДР 2021 </a:t>
            </a:r>
            <a:r>
              <a:rPr lang="ru-RU" sz="2700" dirty="0">
                <a:solidFill>
                  <a:schemeClr val="tx2"/>
                </a:solidFill>
              </a:rPr>
              <a:t>год</a:t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> (из аналитических материалов, подготовленных кафедрой филологического образования </a:t>
            </a:r>
            <a:r>
              <a:rPr lang="ru-RU" sz="2700" dirty="0" smtClean="0">
                <a:solidFill>
                  <a:schemeClr val="tx2"/>
                </a:solidFill>
              </a:rPr>
              <a:t>ГБУ ДПО СПб АППО</a:t>
            </a:r>
            <a:r>
              <a:rPr lang="ru-RU" sz="2700" dirty="0">
                <a:solidFill>
                  <a:schemeClr val="tx2"/>
                </a:solidFill>
              </a:rPr>
              <a:t>)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" y="1138481"/>
            <a:ext cx="9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r>
              <a:rPr lang="ru-RU" sz="2800" i="1" dirty="0"/>
              <a:t> </a:t>
            </a:r>
            <a:r>
              <a:rPr lang="ru-RU" sz="2800" i="1" dirty="0" smtClean="0"/>
              <a:t> </a:t>
            </a:r>
            <a:endParaRPr lang="ru-RU" sz="2800" i="1" dirty="0" smtClean="0"/>
          </a:p>
          <a:p>
            <a:r>
              <a:rPr lang="ru-RU" sz="2800" dirty="0" smtClean="0"/>
              <a:t>                   </a:t>
            </a:r>
            <a:r>
              <a:rPr lang="ru-RU" sz="2800" b="1" dirty="0" smtClean="0">
                <a:solidFill>
                  <a:schemeClr val="tx2"/>
                </a:solidFill>
              </a:rPr>
              <a:t>ВПР                                РДР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5 </a:t>
            </a:r>
            <a:r>
              <a:rPr lang="ru-RU" sz="2800" dirty="0" smtClean="0"/>
              <a:t>класс </a:t>
            </a:r>
            <a:r>
              <a:rPr lang="ru-RU" sz="2800" dirty="0" smtClean="0"/>
              <a:t>   </a:t>
            </a:r>
            <a:r>
              <a:rPr lang="ru-RU" sz="2800" dirty="0" smtClean="0"/>
              <a:t>46,97%</a:t>
            </a:r>
          </a:p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smtClean="0"/>
              <a:t> 6 класс </a:t>
            </a:r>
            <a:r>
              <a:rPr lang="ru-RU" sz="2800" dirty="0" smtClean="0"/>
              <a:t>   </a:t>
            </a:r>
            <a:r>
              <a:rPr lang="ru-RU" sz="2800" dirty="0" smtClean="0"/>
              <a:t>43</a:t>
            </a:r>
            <a:r>
              <a:rPr lang="ru-RU" sz="2800" dirty="0" smtClean="0"/>
              <a:t>%                              40,6%                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 8 класс </a:t>
            </a:r>
            <a:r>
              <a:rPr lang="ru-RU" sz="2800" dirty="0" smtClean="0"/>
              <a:t>   </a:t>
            </a:r>
            <a:r>
              <a:rPr lang="ru-RU" sz="2800" dirty="0" smtClean="0"/>
              <a:t>49,7%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83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977" y="11026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</a:rPr>
              <a:t>«Морфология и орфография»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rgbClr val="1F497D"/>
                </a:solidFill>
                <a:ea typeface="+mn-ea"/>
                <a:cs typeface="+mn-cs"/>
              </a:rPr>
              <a:t>Примеры </a:t>
            </a:r>
            <a:r>
              <a:rPr lang="ru-RU" sz="3100" b="1" dirty="0">
                <a:solidFill>
                  <a:srgbClr val="1F497D"/>
                </a:solidFill>
                <a:ea typeface="+mn-ea"/>
                <a:cs typeface="+mn-cs"/>
              </a:rPr>
              <a:t>заданий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347614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r>
              <a:rPr lang="ru-RU" sz="2800" i="1" dirty="0" smtClean="0"/>
              <a:t>Какие действия из перечисленных ниже определяют выбор окончания  в причастии?</a:t>
            </a:r>
          </a:p>
          <a:p>
            <a:endParaRPr lang="ru-RU" sz="2800" i="1" dirty="0" smtClean="0"/>
          </a:p>
          <a:p>
            <a:r>
              <a:rPr lang="ru-RU" sz="2800" dirty="0" smtClean="0"/>
              <a:t>1. Установление смысловой связи.</a:t>
            </a:r>
          </a:p>
          <a:p>
            <a:r>
              <a:rPr lang="ru-RU" sz="2800" dirty="0" smtClean="0"/>
              <a:t>2. Разбор по составу.</a:t>
            </a:r>
          </a:p>
          <a:p>
            <a:r>
              <a:rPr lang="ru-RU" sz="2800" dirty="0" smtClean="0"/>
              <a:t>3. Вопрос к слову.</a:t>
            </a:r>
          </a:p>
          <a:p>
            <a:r>
              <a:rPr lang="ru-RU" sz="2800" dirty="0" smtClean="0"/>
              <a:t>4. Правильный выбор определяемого слова.</a:t>
            </a:r>
          </a:p>
          <a:p>
            <a:endParaRPr lang="ru-RU" sz="2800" i="1" dirty="0"/>
          </a:p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7170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347614"/>
            <a:ext cx="9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</a:p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412" y="1279089"/>
            <a:ext cx="87780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засеянном </a:t>
            </a:r>
            <a:r>
              <a:rPr lang="ru-RU" sz="2800" b="1" dirty="0">
                <a:solidFill>
                  <a:srgbClr val="C00000"/>
                </a:solidFill>
              </a:rPr>
              <a:t>пшеницей поле вьют гнезда жаворонки.</a:t>
            </a:r>
          </a:p>
          <a:p>
            <a:endParaRPr lang="ru-RU" dirty="0" smtClean="0"/>
          </a:p>
          <a:p>
            <a:r>
              <a:rPr lang="ru-RU" sz="2000" dirty="0" smtClean="0"/>
              <a:t>Какие </a:t>
            </a:r>
            <a:r>
              <a:rPr lang="ru-RU" sz="2000" dirty="0"/>
              <a:t>действия вы выберете, чтобы правильно написать суффикс причастия?</a:t>
            </a:r>
          </a:p>
          <a:p>
            <a:endParaRPr lang="ru-RU" sz="2000" dirty="0"/>
          </a:p>
          <a:p>
            <a:r>
              <a:rPr lang="ru-RU" sz="2000" dirty="0"/>
              <a:t>1) Разобрать слово по составу,</a:t>
            </a:r>
          </a:p>
          <a:p>
            <a:r>
              <a:rPr lang="ru-RU" sz="2000" dirty="0"/>
              <a:t>2) определить время причастия,</a:t>
            </a:r>
          </a:p>
          <a:p>
            <a:r>
              <a:rPr lang="ru-RU" sz="2000" dirty="0"/>
              <a:t>3) определить спряжение глагола, от которого образовано причастие,</a:t>
            </a:r>
          </a:p>
          <a:p>
            <a:r>
              <a:rPr lang="ru-RU" sz="2000" dirty="0"/>
              <a:t>4) поставить глагол в инфинитив и определить суффикс.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977" y="1102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76923" y="-1412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chemeClr val="tx2"/>
                </a:solidFill>
              </a:rPr>
              <a:t>«Морфология и орфография»</a:t>
            </a:r>
          </a:p>
          <a:p>
            <a:pPr algn="r"/>
            <a:r>
              <a:rPr lang="ru-RU" sz="3100" b="1" dirty="0" smtClean="0">
                <a:solidFill>
                  <a:srgbClr val="1F497D"/>
                </a:solidFill>
                <a:ea typeface="+mn-ea"/>
                <a:cs typeface="+mn-cs"/>
              </a:rPr>
              <a:t>Примеры </a:t>
            </a:r>
            <a:r>
              <a:rPr lang="ru-RU" sz="3100" b="1" dirty="0" smtClean="0">
                <a:solidFill>
                  <a:srgbClr val="1F497D"/>
                </a:solidFill>
                <a:ea typeface="+mn-ea"/>
                <a:cs typeface="+mn-cs"/>
              </a:rPr>
              <a:t>заданий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2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Материал </a:t>
            </a:r>
            <a:r>
              <a:rPr lang="ru-RU" sz="1800" dirty="0"/>
              <a:t>по использованию схем-таблиц по орфографии и пунктуации </a:t>
            </a:r>
            <a:r>
              <a:rPr lang="ru-RU" sz="1800" dirty="0" smtClean="0"/>
              <a:t>представлен С</a:t>
            </a:r>
            <a:r>
              <a:rPr lang="ru-RU" sz="1800" dirty="0"/>
              <a:t>. И. Львовой в методических рекомендациях для учителя к комплекту наглядных пособий «</a:t>
            </a:r>
            <a:r>
              <a:rPr lang="ru-RU" sz="1800" b="1" dirty="0"/>
              <a:t>Работа со схемами-таблицами по орфографии </a:t>
            </a:r>
            <a:r>
              <a:rPr lang="ru-RU" sz="1800" b="1" dirty="0" smtClean="0"/>
              <a:t>и пунктуации</a:t>
            </a:r>
            <a:r>
              <a:rPr lang="ru-RU" sz="1800" dirty="0"/>
              <a:t>» (М.: Дрофа, </a:t>
            </a:r>
            <a:r>
              <a:rPr lang="ru-RU" sz="1800" dirty="0" smtClean="0"/>
              <a:t>2003)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://rosuchebnik.ru/material/rabota-so-shemami-tablicami-po-orfografii-i-punktuacii-russkiy-yazyk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3413" y="46827"/>
            <a:ext cx="9144000" cy="79673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Определение основной мысли </a:t>
            </a:r>
            <a:r>
              <a:rPr lang="ru-RU" sz="3600" b="1" dirty="0" smtClean="0">
                <a:solidFill>
                  <a:schemeClr val="tx2"/>
                </a:solidFill>
              </a:rPr>
              <a:t>текста на основе чтения и анализа информации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Результаты выполнения задания </a:t>
            </a:r>
            <a:r>
              <a:rPr lang="ru-RU" sz="2700" dirty="0" smtClean="0">
                <a:solidFill>
                  <a:schemeClr val="tx2"/>
                </a:solidFill>
              </a:rPr>
              <a:t>ВПР, РДР, 2021 </a:t>
            </a:r>
            <a:r>
              <a:rPr lang="ru-RU" sz="2700" dirty="0" smtClean="0">
                <a:solidFill>
                  <a:schemeClr val="tx2"/>
                </a:solidFill>
              </a:rPr>
              <a:t>год </a:t>
            </a:r>
            <a:r>
              <a:rPr lang="ru-RU" sz="2700" dirty="0">
                <a:solidFill>
                  <a:schemeClr val="tx2"/>
                </a:solidFill>
              </a:rPr>
              <a:t/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>(из аналитических материалов, подготовленных кафедрой филологического образования ГБУ ДПО СПб АППО)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" y="1138481"/>
            <a:ext cx="9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endParaRPr lang="ru-RU" sz="2800" i="1" dirty="0" smtClean="0"/>
          </a:p>
          <a:p>
            <a:r>
              <a:rPr lang="ru-RU" sz="2800" i="1" dirty="0" smtClean="0"/>
              <a:t>                    </a:t>
            </a:r>
            <a:r>
              <a:rPr lang="ru-RU" sz="2800" b="1" i="1" dirty="0" smtClean="0">
                <a:solidFill>
                  <a:schemeClr val="tx2"/>
                </a:solidFill>
              </a:rPr>
              <a:t>ВПР                          РДР           </a:t>
            </a:r>
            <a:endParaRPr lang="ru-RU" sz="2800" b="1" i="1" dirty="0">
              <a:solidFill>
                <a:schemeClr val="tx2"/>
              </a:solidFill>
            </a:endParaRPr>
          </a:p>
          <a:p>
            <a:r>
              <a:rPr lang="ru-RU" sz="2800" i="1" dirty="0" smtClean="0"/>
              <a:t>  </a:t>
            </a:r>
            <a:r>
              <a:rPr lang="ru-RU" sz="2800" dirty="0" smtClean="0"/>
              <a:t>5 класс </a:t>
            </a:r>
            <a:r>
              <a:rPr lang="ru-RU" sz="2800" dirty="0" smtClean="0"/>
              <a:t>    </a:t>
            </a:r>
            <a:r>
              <a:rPr lang="ru-RU" sz="2800" dirty="0" smtClean="0"/>
              <a:t>52%</a:t>
            </a:r>
          </a:p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smtClean="0"/>
              <a:t> 6 </a:t>
            </a:r>
            <a:r>
              <a:rPr lang="ru-RU" sz="2800" dirty="0" smtClean="0"/>
              <a:t>класс     49,6%                      43,8%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 8 класс </a:t>
            </a:r>
            <a:r>
              <a:rPr lang="ru-RU" sz="2800" dirty="0" smtClean="0"/>
              <a:t>    54,5</a:t>
            </a:r>
            <a:r>
              <a:rPr lang="ru-RU" sz="2800" dirty="0" smtClean="0"/>
              <a:t>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0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82251"/>
              </p:ext>
            </p:extLst>
          </p:nvPr>
        </p:nvGraphicFramePr>
        <p:xfrm>
          <a:off x="539553" y="436975"/>
          <a:ext cx="820891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331236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     УУД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УМК М.М. Разумовской 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Репродуктивные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Перед вами три записи. Чем они различаются?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Сентябрь,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двадцать третий, и, день, равен, ночь.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 Они длятся по 12 часов. Поэтому 23 сентября называют днём осеннего равноденствия.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Опираясь на известные признаки,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докажите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что перед вами текст.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Проведите эксперимент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: прочитайте предложения в обратном порядке.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Почему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 таком виде запись воспринимается труднее. Объясните, почему при создании текста нужно заботиться о последовательности изложения мыслей.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0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Аналитические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93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Оценочные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49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Коррекционные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5530"/>
            <a:ext cx="3024336" cy="39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</p:spTree>
    <p:extLst>
      <p:ext uri="{BB962C8B-B14F-4D97-AF65-F5344CB8AC3E}">
        <p14:creationId xmlns:p14="http://schemas.microsoft.com/office/powerpoint/2010/main" val="15602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60128"/>
              </p:ext>
            </p:extLst>
          </p:nvPr>
        </p:nvGraphicFramePr>
        <p:xfrm>
          <a:off x="539553" y="436975"/>
          <a:ext cx="820891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331236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     УУД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УМК М.М. Разумовской 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Репродуктивные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Перед вами три записи. Чем они различаются?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Сентябрь,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двадцать третий, и, день, равен, ночь.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 Они длятся по 12 часов. Поэтому 23 сентября называют днём осеннего равноденствия.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Опираясь на известные признаки,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докажите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что перед вами текст.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Проведите эксперимент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: прочитайте предложения в обратном порядке.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Почему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 таком виде запись воспринимается труднее. Объясните, почему при создании текста нужно заботиться о последовательности изложения мыслей.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0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Аналитические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93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Оценочные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49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Коррекционные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5530"/>
            <a:ext cx="3024336" cy="39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563888" y="1059582"/>
            <a:ext cx="42255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6" y="1059582"/>
            <a:ext cx="442912" cy="3739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</p:spTree>
    <p:extLst>
      <p:ext uri="{BB962C8B-B14F-4D97-AF65-F5344CB8AC3E}">
        <p14:creationId xmlns:p14="http://schemas.microsoft.com/office/powerpoint/2010/main" val="21932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21311"/>
              </p:ext>
            </p:extLst>
          </p:nvPr>
        </p:nvGraphicFramePr>
        <p:xfrm>
          <a:off x="539553" y="436975"/>
          <a:ext cx="820891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331236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УУД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УМК М.М. Разумовской 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Репродуктивные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Перед вами три записи. Чем они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различаются?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Сентябрь,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двадцать третий, и, день, равен, ночь.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 Они длятся по 12 часов. Поэтому 23 сентября называют днём осеннего равноденствия.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Опираясь на известные признаки,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докажите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что перед вами текст.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Проведите эксперимент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: прочитайте предложения в обратном порядке.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Почему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 таком виде запись воспринимается труднее.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Объясните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почему при создании текста нужно заботиться о последовательности изложения мыслей.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80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Аналитические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932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Оценочные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49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Коррекционные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5530"/>
            <a:ext cx="3024336" cy="39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5004048" y="1203598"/>
            <a:ext cx="504056" cy="681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1885391"/>
            <a:ext cx="864096" cy="1375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4048" y="1885391"/>
            <a:ext cx="504056" cy="1622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419872" y="1419622"/>
            <a:ext cx="1800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4048" y="1885391"/>
            <a:ext cx="2952328" cy="2198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04048" y="1885391"/>
            <a:ext cx="936104" cy="2054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 flipH="1" flipV="1">
            <a:off x="1907704" y="1059583"/>
            <a:ext cx="1692188" cy="720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043608" y="1779662"/>
            <a:ext cx="2556284" cy="26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62712"/>
              </p:ext>
            </p:extLst>
          </p:nvPr>
        </p:nvGraphicFramePr>
        <p:xfrm>
          <a:off x="539553" y="436975"/>
          <a:ext cx="820891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872208"/>
                <a:gridCol w="331236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ru-RU" sz="1400" dirty="0" smtClean="0">
                          <a:solidFill>
                            <a:srgbClr val="224268"/>
                          </a:solidFill>
                        </a:rPr>
                        <a:t>Критерии РДР</a:t>
                      </a:r>
                      <a:endParaRPr lang="ru-RU" sz="1400" dirty="0">
                        <a:solidFill>
                          <a:srgbClr val="22426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</a:rPr>
                        <a:t>УМК М.М. Разумовской 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098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Критерий 1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</a:rPr>
                        <a:t>  к развёрнутому ответу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Ответ на заданный вопрос дан </a:t>
                      </a:r>
                      <a:r>
                        <a:rPr lang="ru-RU" sz="1400" u="sng" dirty="0" smtClean="0">
                          <a:solidFill>
                            <a:schemeClr val="tx2"/>
                          </a:solidFill>
                        </a:rPr>
                        <a:t>в связной форме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, включает логическое начало (предпосылку обоснования)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1 балл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Перед вами три записи. Чем они различаются?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Сентябрь,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двадцать третий, и, день, равен, ночь.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Двадцать третьего сентября день и ночь равны. Они длятся по 12 часов. Поэтому 23 сентября называют днём осеннего равноденствия.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Опираясь на известные признаки,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докажите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, что перед вами текст.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Проведите эксперимент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: прочитайте предложения в обратном порядке.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Почему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 таком виде запись воспринимается труднее.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Объясните, почему при создании текста нужно заботиться о последовательности изложения мыслей.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67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Ответ дан в форме отдельных речевых конструкций, простого перечисления фактов, примеров / начинается с союза потому что.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5530"/>
            <a:ext cx="3024336" cy="39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5076056" y="1707654"/>
            <a:ext cx="432048" cy="290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</p:spTree>
    <p:extLst>
      <p:ext uri="{BB962C8B-B14F-4D97-AF65-F5344CB8AC3E}">
        <p14:creationId xmlns:p14="http://schemas.microsoft.com/office/powerpoint/2010/main" val="1082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1026"/>
              </p:ext>
            </p:extLst>
          </p:nvPr>
        </p:nvGraphicFramePr>
        <p:xfrm>
          <a:off x="191656" y="513135"/>
          <a:ext cx="8700824" cy="45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60"/>
                <a:gridCol w="4176464"/>
              </a:tblGrid>
              <a:tr h="5155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Требования РДР к развёрнутому ответу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УМК М.М. Разумовской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12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книге Ю.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Коринца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«Там,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вдали, за рекой» есть глава, которая называется «Сочинение на вольную тему». Мальчик, герой повести, получает совет: «Писать можно обо всём! Например, вот об этой чашке! Или о сапогах! Или вот об этой герани!»</a:t>
                      </a:r>
                    </a:p>
                    <a:p>
                      <a:endParaRPr lang="ru-RU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Вы согласны? Если да, то  ответьте,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</a:rPr>
                        <a:t>какие действия нужно совершить пишущему, о чём подумать,  чтобы сочинение получилось.</a:t>
                      </a:r>
                    </a:p>
                    <a:p>
                      <a:endParaRPr lang="ru-RU" sz="16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Памятка для написания сочинения.</a:t>
                      </a:r>
                    </a:p>
                    <a:p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Прочитайте два сочинения.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</a:rPr>
                        <a:t>Какое из них лучше и почему?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Напишите, что не сделал автор неудачной работы (см. Памятку).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6" y="1018332"/>
            <a:ext cx="4532985" cy="40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563888" y="3147814"/>
            <a:ext cx="1195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491880" y="1707654"/>
            <a:ext cx="1232761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783340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0426215"/>
              </p:ext>
            </p:extLst>
          </p:nvPr>
        </p:nvGraphicFramePr>
        <p:xfrm>
          <a:off x="251520" y="416159"/>
          <a:ext cx="8712968" cy="438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412" y="1644651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</a:p>
          <a:p>
            <a:r>
              <a:rPr lang="ru-RU" sz="2800" i="1" dirty="0" smtClean="0"/>
              <a:t> </a:t>
            </a:r>
            <a:endParaRPr lang="ru-RU" sz="28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51180"/>
              </p:ext>
            </p:extLst>
          </p:nvPr>
        </p:nvGraphicFramePr>
        <p:xfrm>
          <a:off x="191656" y="513135"/>
          <a:ext cx="8700824" cy="436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60"/>
                <a:gridCol w="4176464"/>
              </a:tblGrid>
              <a:tr h="5155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Требования РДР к развёрнутому ответу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УМК Л.М. </a:t>
                      </a:r>
                      <a:r>
                        <a:rPr lang="ru-RU" sz="18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Рыбченковой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12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6" y="1018332"/>
            <a:ext cx="4532985" cy="40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5147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Упражнения на тему «Текст. Признаки текста».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40" y="1019596"/>
            <a:ext cx="4167839" cy="4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857250"/>
          </a:xfrm>
        </p:spPr>
        <p:txBody>
          <a:bodyPr/>
          <a:lstStyle/>
          <a:p>
            <a:r>
              <a:rPr lang="ru-RU" dirty="0" smtClean="0"/>
              <a:t>Стили </a:t>
            </a:r>
            <a:r>
              <a:rPr lang="ru-RU" dirty="0" smtClean="0"/>
              <a:t>текстов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47206"/>
              </p:ext>
            </p:extLst>
          </p:nvPr>
        </p:nvGraphicFramePr>
        <p:xfrm>
          <a:off x="683568" y="1851670"/>
          <a:ext cx="79208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6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Художественный                                     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Публицистический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тексты прозаических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лирических произведений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эссе,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статья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67536" y="0"/>
            <a:ext cx="4176464" cy="6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Чтение и понимание текста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Стили </a:t>
            </a:r>
            <a:r>
              <a:rPr lang="ru-RU" dirty="0" smtClean="0"/>
              <a:t>текстов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31268"/>
              </p:ext>
            </p:extLst>
          </p:nvPr>
        </p:nvGraphicFramePr>
        <p:xfrm>
          <a:off x="179511" y="1202506"/>
          <a:ext cx="871296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/>
                <a:gridCol w="2808312"/>
                <a:gridCol w="2952328"/>
              </a:tblGrid>
              <a:tr h="3702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Официально-деловой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Научный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Публицистический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9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законодательный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собственно научный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газетно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-публицистический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(интервью, отзыв)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98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административно-канцелярский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(договор, официальное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объявление, инструкция)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научно-информативный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Ораторский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(публичное выступление, дебаты)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208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научно-популярный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рекламный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67536" y="0"/>
            <a:ext cx="4176464" cy="6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Чтение и понимание текста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-7723375"/>
            <a:ext cx="892899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3413" y="46827"/>
            <a:ext cx="9144000" cy="79673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Требования </a:t>
            </a:r>
            <a:r>
              <a:rPr lang="ru-RU" sz="3600" b="1" dirty="0" smtClean="0">
                <a:solidFill>
                  <a:schemeClr val="tx2"/>
                </a:solidFill>
              </a:rPr>
              <a:t>к построению заданий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" y="1138481"/>
            <a:ext cx="9001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i="1" dirty="0"/>
              <a:t> </a:t>
            </a:r>
            <a:r>
              <a:rPr lang="ru-RU" sz="2400" dirty="0" smtClean="0"/>
              <a:t>1. </a:t>
            </a:r>
            <a:r>
              <a:rPr lang="ru-RU" sz="2400" dirty="0" err="1" smtClean="0"/>
              <a:t>Текстоцентричность</a:t>
            </a:r>
            <a:r>
              <a:rPr lang="ru-RU" sz="2400" dirty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2. </a:t>
            </a:r>
            <a:r>
              <a:rPr lang="ru-RU" sz="2400" dirty="0"/>
              <a:t>А</a:t>
            </a:r>
            <a:r>
              <a:rPr lang="ru-RU" sz="2400" dirty="0" smtClean="0"/>
              <a:t>налитический характер.</a:t>
            </a:r>
          </a:p>
          <a:p>
            <a:endParaRPr lang="ru-RU" sz="2400" dirty="0"/>
          </a:p>
          <a:p>
            <a:r>
              <a:rPr lang="ru-RU" sz="2400" dirty="0" smtClean="0"/>
              <a:t>  3. </a:t>
            </a:r>
            <a:r>
              <a:rPr lang="ru-RU" sz="2400" dirty="0"/>
              <a:t>М</a:t>
            </a:r>
            <a:r>
              <a:rPr lang="ru-RU" sz="2400" dirty="0" smtClean="0"/>
              <a:t>ногоступенчатость.</a:t>
            </a:r>
          </a:p>
          <a:p>
            <a:endParaRPr lang="ru-RU" sz="2400" dirty="0"/>
          </a:p>
          <a:p>
            <a:r>
              <a:rPr lang="ru-RU" sz="2400" dirty="0" smtClean="0"/>
              <a:t>  4. Насыщенность лингвистическим материалом.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42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783340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5663677"/>
              </p:ext>
            </p:extLst>
          </p:nvPr>
        </p:nvGraphicFramePr>
        <p:xfrm>
          <a:off x="251520" y="416159"/>
          <a:ext cx="8712968" cy="438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25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783340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14581985"/>
              </p:ext>
            </p:extLst>
          </p:nvPr>
        </p:nvGraphicFramePr>
        <p:xfrm>
          <a:off x="179511" y="46827"/>
          <a:ext cx="8928993" cy="504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62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7446377"/>
            <a:ext cx="9136212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b="1" dirty="0">
              <a:solidFill>
                <a:srgbClr val="C00000"/>
              </a:solidFill>
            </a:endParaRPr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8904835"/>
              </p:ext>
            </p:extLst>
          </p:nvPr>
        </p:nvGraphicFramePr>
        <p:xfrm>
          <a:off x="107504" y="123478"/>
          <a:ext cx="8928992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1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7446377"/>
            <a:ext cx="9136212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b="1" dirty="0">
              <a:solidFill>
                <a:srgbClr val="C00000"/>
              </a:solidFill>
            </a:endParaRPr>
          </a:p>
          <a:p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042754"/>
              </p:ext>
            </p:extLst>
          </p:nvPr>
        </p:nvGraphicFramePr>
        <p:xfrm>
          <a:off x="107504" y="243492"/>
          <a:ext cx="8928992" cy="477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5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7421" y="46827"/>
            <a:ext cx="784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ГБОУ гимназия №433 Курортного района Санкт-Петербурга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1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4077" y="4247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242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852" y="3075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2D588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7723376"/>
            <a:ext cx="9036496" cy="889474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sz="1400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44493"/>
              </p:ext>
            </p:extLst>
          </p:nvPr>
        </p:nvGraphicFramePr>
        <p:xfrm>
          <a:off x="467544" y="231493"/>
          <a:ext cx="8496944" cy="409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936"/>
                <a:gridCol w="4774008"/>
              </a:tblGrid>
              <a:tr h="14761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C00000"/>
                          </a:solidFill>
                        </a:rPr>
                        <a:t>          </a:t>
                      </a:r>
                    </a:p>
                    <a:p>
                      <a:r>
                        <a:rPr lang="ru-RU" sz="4000" b="0" dirty="0" smtClean="0">
                          <a:solidFill>
                            <a:srgbClr val="C00000"/>
                          </a:solidFill>
                        </a:rPr>
                        <a:t>        аналитические</a:t>
                      </a:r>
                      <a:endParaRPr lang="ru-RU" sz="4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9899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Типы учебных действий</a:t>
                      </a:r>
                      <a:endParaRPr lang="ru-RU" sz="3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0" dirty="0" smtClean="0">
                          <a:solidFill>
                            <a:srgbClr val="C00000"/>
                          </a:solidFill>
                        </a:rPr>
                        <a:t>        оценочные</a:t>
                      </a:r>
                      <a:endParaRPr lang="ru-RU" sz="4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36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baseline="0" dirty="0" smtClean="0">
                          <a:solidFill>
                            <a:srgbClr val="C00000"/>
                          </a:solidFill>
                        </a:rPr>
                        <a:t>        </a:t>
                      </a:r>
                      <a:r>
                        <a:rPr lang="ru-RU" sz="4000" b="0" dirty="0" smtClean="0">
                          <a:solidFill>
                            <a:srgbClr val="C00000"/>
                          </a:solidFill>
                        </a:rPr>
                        <a:t>коррекционные</a:t>
                      </a:r>
                      <a:endParaRPr lang="ru-RU" sz="40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ru-RU" sz="4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3903939" y="1036880"/>
            <a:ext cx="1110685" cy="26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03939" y="2050749"/>
            <a:ext cx="1110685" cy="26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894077" y="3176164"/>
            <a:ext cx="1110685" cy="26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771550"/>
            <a:ext cx="3096344" cy="30963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2068</Words>
  <Application>Microsoft Office PowerPoint</Application>
  <PresentationFormat>Экран (16:9)</PresentationFormat>
  <Paragraphs>1410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важно развивать?</vt:lpstr>
      <vt:lpstr> </vt:lpstr>
      <vt:lpstr> </vt:lpstr>
      <vt:lpstr> </vt:lpstr>
      <vt:lpstr> </vt:lpstr>
      <vt:lpstr> </vt:lpstr>
      <vt:lpstr> Как реализуются требования через систему заданий?</vt:lpstr>
      <vt:lpstr>  Знаки препинания в простом и сложном предложениях Результаты выполнения задания ВПР, РДР, 2021 год  (из аналитических материалов, подготовленных кафедрой филологического образования ГБУ ДПО СПб АППО)</vt:lpstr>
      <vt:lpstr> «Синтаксис и пунктуация»  ВПР 6 класс</vt:lpstr>
      <vt:lpstr> </vt:lpstr>
      <vt:lpstr> </vt:lpstr>
      <vt:lpstr>«Синтаксис и пунктуация» Примеры заданий</vt:lpstr>
      <vt:lpstr> «Синтаксис и пунктуация» Примеры заданий</vt:lpstr>
      <vt:lpstr>«Синтаксис и пунктуация» Примеры заданий </vt:lpstr>
      <vt:lpstr> «Синтаксис и пунктуация» (учебник Л.М. Рыбченковой, 8 класс)</vt:lpstr>
      <vt:lpstr>«Синтаксис и пунктуация» (учебник Л.М. Рыбченковой, 8 класс)</vt:lpstr>
      <vt:lpstr> </vt:lpstr>
      <vt:lpstr> </vt:lpstr>
      <vt:lpstr> «Синтаксис и пунктуация» </vt:lpstr>
      <vt:lpstr>  Морфологический разбор слова  Результаты выполнения задания ВПР, РДР 2021 год  (из аналитических материалов, подготовленных кафедрой филологического образования ГБУ ДПО СПб АППО)</vt:lpstr>
      <vt:lpstr>«Морфология и орфография» Примеры заданий </vt:lpstr>
      <vt:lpstr>Презентация PowerPoint</vt:lpstr>
      <vt:lpstr> Материал по использованию схем-таблиц по орфографии и пунктуации представлен С. И. Львовой в методических рекомендациях для учителя к комплекту наглядных пособий «Работа со схемами-таблицами по орфографии и пунктуации» (М.: Дрофа, 2003)</vt:lpstr>
      <vt:lpstr>  Определение основной мысли текста на основе чтения и анализа информации Результаты выполнения задания ВПР, РДР, 2021 год  (из аналитических материалов, подготовленных кафедрой филологического образования ГБУ ДПО СПб АППО)</vt:lpstr>
      <vt:lpstr> </vt:lpstr>
      <vt:lpstr> </vt:lpstr>
      <vt:lpstr> </vt:lpstr>
      <vt:lpstr> </vt:lpstr>
      <vt:lpstr> </vt:lpstr>
      <vt:lpstr> </vt:lpstr>
      <vt:lpstr>Стили текстов</vt:lpstr>
      <vt:lpstr> Стили текстов</vt:lpstr>
      <vt:lpstr> Требования к построению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Галина Ксенофонтова</cp:lastModifiedBy>
  <cp:revision>792</cp:revision>
  <cp:lastPrinted>2021-11-16T11:26:23Z</cp:lastPrinted>
  <dcterms:created xsi:type="dcterms:W3CDTF">2020-07-08T13:10:34Z</dcterms:created>
  <dcterms:modified xsi:type="dcterms:W3CDTF">2021-11-16T11:46:50Z</dcterms:modified>
</cp:coreProperties>
</file>