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8" r:id="rId5"/>
    <p:sldId id="258" r:id="rId6"/>
    <p:sldId id="261" r:id="rId7"/>
    <p:sldId id="265" r:id="rId8"/>
    <p:sldId id="266" r:id="rId9"/>
    <p:sldId id="270" r:id="rId10"/>
    <p:sldId id="269" r:id="rId11"/>
    <p:sldId id="267" r:id="rId1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thorstream.com/" TargetMode="External"/><Relationship Id="rId13" Type="http://schemas.openxmlformats.org/officeDocument/2006/relationships/hyperlink" Target="http://www.yachaynik.ru/rabota-v-internete/kak-vilozhit-video-na-youtube" TargetMode="External"/><Relationship Id="rId18" Type="http://schemas.openxmlformats.org/officeDocument/2006/relationships/hyperlink" Target="http://ru.jimdo.com/" TargetMode="External"/><Relationship Id="rId3" Type="http://schemas.openxmlformats.org/officeDocument/2006/relationships/hyperlink" Target="http://www.slideshare.net/svetliachok-3573/lino-it-15935698" TargetMode="External"/><Relationship Id="rId7" Type="http://schemas.openxmlformats.org/officeDocument/2006/relationships/hyperlink" Target="http://office.microsoft.com/ru-ru/powerpoint-help/HA010206711.aspx" TargetMode="External"/><Relationship Id="rId12" Type="http://schemas.openxmlformats.org/officeDocument/2006/relationships/hyperlink" Target="http://fotofilmi.ru/" TargetMode="External"/><Relationship Id="rId17" Type="http://schemas.openxmlformats.org/officeDocument/2006/relationships/hyperlink" Target="http://www.youtube.com/watch?v=G9FeJ6P5_Zg" TargetMode="External"/><Relationship Id="rId2" Type="http://schemas.openxmlformats.org/officeDocument/2006/relationships/hyperlink" Target="http://linoit.com/" TargetMode="External"/><Relationship Id="rId16" Type="http://schemas.openxmlformats.org/officeDocument/2006/relationships/hyperlink" Target="http://www.ucoz.ru/" TargetMode="Externa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presentation/d/1rTYtLdZ4VB-GiT3S-8Dtho1ZYoiYgFrwyAEplmJsWH8/present#slide=id.i0" TargetMode="External"/><Relationship Id="rId11" Type="http://schemas.openxmlformats.org/officeDocument/2006/relationships/hyperlink" Target="http://windows.microsoft.com/ru-ru/windows-vista/Getting-started-with-Windows-Movie-Maker" TargetMode="External"/><Relationship Id="rId5" Type="http://schemas.openxmlformats.org/officeDocument/2006/relationships/hyperlink" Target="https://docs.google.com/document/pub?id=1VjMAv8wR46xk1Qf8s6DqYAtkV9i7qlbTIlvq5IDF9G4" TargetMode="External"/><Relationship Id="rId15" Type="http://schemas.openxmlformats.org/officeDocument/2006/relationships/hyperlink" Target="https://sites.google.com/site/poleznyesovety/" TargetMode="External"/><Relationship Id="rId10" Type="http://schemas.openxmlformats.org/officeDocument/2006/relationships/hyperlink" Target="http://wiki.ippk.ru/images/1/1b/%D0%98%D0%BD%D1%81%D1%82%D1%80%D1%83%D0%BA%D1%86%D0%B8%D1%8F_Prezi.pd" TargetMode="External"/><Relationship Id="rId19" Type="http://schemas.openxmlformats.org/officeDocument/2006/relationships/hyperlink" Target="http://ru.jimdo.com/%D0%BE%D0%B1%D0%B7%D0%BE%D1%80/%D1%83%D0%BF%D1%80%D0%B0%D0%B2%D0%BB%D0%B5%D0%BD%D0%B8%D0%B5/" TargetMode="External"/><Relationship Id="rId4" Type="http://schemas.openxmlformats.org/officeDocument/2006/relationships/hyperlink" Target="http://timerime.com/" TargetMode="External"/><Relationship Id="rId9" Type="http://schemas.openxmlformats.org/officeDocument/2006/relationships/hyperlink" Target="http://prezi.com/" TargetMode="External"/><Relationship Id="rId14" Type="http://schemas.openxmlformats.org/officeDocument/2006/relationships/hyperlink" Target="https://accounts.google.com/ServiceLogin?continue=https://sites.google.com/site/&amp;followup=https://sites.google.com/site/&amp;service=jotspot&amp;ul=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60;&#1080;&#1083;&#1103;&#1082;&#1086;&#1074;&#1072;%20&#1058;.&#1048;._&#1041;&#1077;&#1083;&#1103;&#1077;&#1074;&#1072;%20&#1045;.&#1054;._&#1042;&#1086;&#1079;&#1084;&#1086;&#1078;&#1085;&#1086;&#1089;&#1090;&#1080;%20&#1076;&#1080;&#1089;&#1090;&#1072;&#1085;&#1094;&#1080;&#1086;&#1085;&#1085;&#1099;&#1093;%20&#1090;&#1077;&#1093;&#1085;&#1086;&#1083;&#1086;&#1075;&#1080;&#1081;%20&#1074;%20&#1088;&#1072;&#1073;&#1086;&#1090;&#1077;%20&#1089;%20%20&#1076;&#1077;&#1090;&#1100;&#1084;&#1080;%20&#1089;%20&#1054;&#1042;&#1047;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43;&#1086;&#1088;&#1086;&#1076;&#1089;&#1082;&#1086;&#1081;%20&#1082;&#1086;&#1085;&#1082;&#1091;&#1088;&#1089;%20&#1076;&#1080;&#1089;&#1090;%20&#1087;&#1088;&#1086;&#1077;&#1090;&#1086;&#1074;%20japm_pravila_uchastija_2014-15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ya-i-mir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ya-i-mir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126560" cy="247570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Районный семинар</a:t>
            </a:r>
            <a:br>
              <a:rPr lang="ru-RU" sz="2400" dirty="0" smtClean="0"/>
            </a:br>
            <a:r>
              <a:rPr lang="ru-RU" sz="2400" dirty="0" smtClean="0"/>
              <a:t>«Методическое сопровождение педагогов, реализующих программы дистанционного обучения детей – инвалидов и детей с ОВЗ </a:t>
            </a:r>
            <a:br>
              <a:rPr lang="ru-RU" sz="2400" dirty="0" smtClean="0"/>
            </a:br>
            <a:r>
              <a:rPr lang="ru-RU" sz="2400" dirty="0" smtClean="0"/>
              <a:t>в 2015-2016 учебном году в ОУ Курортного района»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797152"/>
            <a:ext cx="2768352" cy="1752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Елена Владимировна </a:t>
            </a:r>
            <a:r>
              <a:rPr lang="ru-RU" sz="1800" dirty="0" err="1" smtClean="0"/>
              <a:t>Леухина</a:t>
            </a:r>
            <a:endParaRPr lang="ru-RU" sz="1800" dirty="0" smtClean="0"/>
          </a:p>
          <a:p>
            <a:r>
              <a:rPr lang="ru-RU" sz="1800" dirty="0" smtClean="0"/>
              <a:t>Методист ИМЦ Курортного р-на </a:t>
            </a:r>
            <a:endParaRPr lang="ru-RU" sz="1800" dirty="0"/>
          </a:p>
        </p:txBody>
      </p:sp>
      <p:pic>
        <p:nvPicPr>
          <p:cNvPr id="1026" name="Picture 2" descr="C:\Users\Пользователь\Desktop\ДИСТАНЦИОННОЕ\фото дист обучение\картинки дист обучение\cms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ДИСТАНЦИОННОЕ\фото дист обучение\фото картинки\ЗОРИ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1" y="3789040"/>
            <a:ext cx="2082414" cy="15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69159"/>
            <a:ext cx="2606823" cy="134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3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Полезные ссылки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/>
              <a:t>ПОЛЕЗНЫЕ ССЫЛКИ</a:t>
            </a:r>
          </a:p>
          <a:p>
            <a:r>
              <a:rPr lang="ru-RU" dirty="0"/>
              <a:t>ДОСКА ОБЪЯВЛЕНИЙ: </a:t>
            </a:r>
          </a:p>
          <a:p>
            <a:r>
              <a:rPr lang="ru-RU" dirty="0" err="1"/>
              <a:t>Стикеры</a:t>
            </a:r>
            <a:r>
              <a:rPr lang="ru-RU" dirty="0"/>
              <a:t> </a:t>
            </a:r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linoit.com</a:t>
            </a:r>
            <a:r>
              <a:rPr lang="ru-RU" dirty="0" smtClean="0"/>
              <a:t>    </a:t>
            </a:r>
            <a:endParaRPr lang="ru-RU" dirty="0"/>
          </a:p>
          <a:p>
            <a:r>
              <a:rPr lang="ru-RU" dirty="0"/>
              <a:t>Инструкция по созданию </a:t>
            </a:r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www.slideshare.net/svetliachok-3573/lino-it-15935698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ЛЕНТА ВРЕМЕНИ: </a:t>
            </a:r>
          </a:p>
          <a:p>
            <a:r>
              <a:rPr lang="ru-RU" dirty="0" err="1"/>
              <a:t>Timerime</a:t>
            </a:r>
            <a:r>
              <a:rPr lang="ru-RU" dirty="0"/>
              <a:t> </a:t>
            </a:r>
            <a:r>
              <a:rPr lang="ru-RU" dirty="0">
                <a:hlinkClick r:id="rId4"/>
              </a:rPr>
              <a:t>http://timerime.com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Инструкция по созданию </a:t>
            </a:r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docs.google.com/document/pub?id=1VjMAv8wR46xk1Qf8s6DqYAtkV9i7qlbTIlvq5IDF9G4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/>
              <a:t>Dipity</a:t>
            </a:r>
            <a:r>
              <a:rPr lang="ru-RU" dirty="0"/>
              <a:t> http://www.dipity.com/</a:t>
            </a:r>
          </a:p>
          <a:p>
            <a:r>
              <a:rPr lang="ru-RU" dirty="0"/>
              <a:t>Инструкция по созданию </a:t>
            </a:r>
            <a:r>
              <a:rPr lang="ru-RU" dirty="0">
                <a:hlinkClick r:id="rId6"/>
              </a:rPr>
              <a:t>https://</a:t>
            </a:r>
            <a:r>
              <a:rPr lang="ru-RU" dirty="0" smtClean="0">
                <a:hlinkClick r:id="rId6"/>
              </a:rPr>
              <a:t>docs.google.com/presentation/d/1rTYtLdZ4VB-GiT3S-8Dtho1ZYoiYgFrwyAEplmJsWH8/present#slide=id.i0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ПРЕЗЕНТАЦИИ:</a:t>
            </a:r>
          </a:p>
          <a:p>
            <a:r>
              <a:rPr lang="ru-RU" dirty="0"/>
              <a:t>Путеводитель по созданию </a:t>
            </a:r>
            <a:r>
              <a:rPr lang="ru-RU" dirty="0">
                <a:hlinkClick r:id="rId7"/>
              </a:rPr>
              <a:t>http://</a:t>
            </a:r>
            <a:r>
              <a:rPr lang="ru-RU" dirty="0" smtClean="0">
                <a:hlinkClick r:id="rId7"/>
              </a:rPr>
              <a:t>office.microsoft.com/ru-ru/powerpoint-help/HA010206711.aspx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Сервисы размещения презентаций он-</a:t>
            </a:r>
            <a:r>
              <a:rPr lang="ru-RU" dirty="0" err="1"/>
              <a:t>лайн</a:t>
            </a:r>
            <a:r>
              <a:rPr lang="ru-RU" dirty="0"/>
              <a:t> http://www.slideshare.net </a:t>
            </a:r>
            <a:r>
              <a:rPr lang="ru-RU" dirty="0">
                <a:hlinkClick r:id="rId8"/>
              </a:rPr>
              <a:t>http://www.authorstream.com</a:t>
            </a:r>
            <a:r>
              <a:rPr lang="ru-RU" dirty="0" smtClean="0">
                <a:hlinkClick r:id="rId8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Он-</a:t>
            </a:r>
            <a:r>
              <a:rPr lang="ru-RU" dirty="0" err="1"/>
              <a:t>лайн</a:t>
            </a:r>
            <a:r>
              <a:rPr lang="ru-RU" dirty="0"/>
              <a:t> презентации </a:t>
            </a:r>
            <a:r>
              <a:rPr lang="ru-RU" dirty="0">
                <a:hlinkClick r:id="rId9"/>
              </a:rPr>
              <a:t>http://prezi.com</a:t>
            </a:r>
            <a:r>
              <a:rPr lang="ru-RU" dirty="0" smtClean="0">
                <a:hlinkClick r:id="rId9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Инструкция по созданию он-</a:t>
            </a:r>
            <a:r>
              <a:rPr lang="ru-RU" dirty="0" err="1"/>
              <a:t>лайн</a:t>
            </a:r>
            <a:r>
              <a:rPr lang="ru-RU" dirty="0"/>
              <a:t> презентации </a:t>
            </a:r>
            <a:r>
              <a:rPr lang="ru-RU" dirty="0">
                <a:hlinkClick r:id="rId10"/>
              </a:rPr>
              <a:t>http://wiki.ippk.ru/images/1/1b/%</a:t>
            </a:r>
            <a:r>
              <a:rPr lang="ru-RU" dirty="0" smtClean="0">
                <a:hlinkClick r:id="rId10"/>
              </a:rPr>
              <a:t>D0%98%D0%BD%D1%81%D1%82%D1%80%D1%83%D0%BA%D1%86%D0%B8%D1%8F_Prezi.pd</a:t>
            </a:r>
            <a:r>
              <a:rPr lang="ru-RU" dirty="0" smtClean="0"/>
              <a:t> f</a:t>
            </a:r>
            <a:endParaRPr lang="ru-RU" dirty="0"/>
          </a:p>
          <a:p>
            <a:r>
              <a:rPr lang="ru-RU" dirty="0"/>
              <a:t>СЛАЙД-ШОУ:</a:t>
            </a:r>
          </a:p>
          <a:p>
            <a:r>
              <a:rPr lang="ru-RU" dirty="0" err="1"/>
              <a:t>Movie-Maker</a:t>
            </a:r>
            <a:r>
              <a:rPr lang="ru-RU" dirty="0"/>
              <a:t> (инструкция) </a:t>
            </a:r>
            <a:r>
              <a:rPr lang="ru-RU" dirty="0">
                <a:hlinkClick r:id="rId11"/>
              </a:rPr>
              <a:t>http://</a:t>
            </a:r>
            <a:r>
              <a:rPr lang="ru-RU" dirty="0" smtClean="0">
                <a:hlinkClick r:id="rId11"/>
              </a:rPr>
              <a:t>windows.microsoft.com/ru-ru/windows-vista/Getting-started-with-Windows-Movie-Maker</a:t>
            </a:r>
            <a:r>
              <a:rPr lang="ru-RU" dirty="0" smtClean="0"/>
              <a:t>  </a:t>
            </a:r>
            <a:endParaRPr lang="ru-RU" dirty="0"/>
          </a:p>
          <a:p>
            <a:r>
              <a:rPr lang="ru-RU" dirty="0" err="1"/>
              <a:t>ФотоФильмы</a:t>
            </a:r>
            <a:r>
              <a:rPr lang="ru-RU" dirty="0"/>
              <a:t> </a:t>
            </a:r>
            <a:r>
              <a:rPr lang="ru-RU" dirty="0">
                <a:hlinkClick r:id="rId12"/>
              </a:rPr>
              <a:t>http://fotofilmi.ru</a:t>
            </a:r>
            <a:r>
              <a:rPr lang="ru-RU" dirty="0" smtClean="0">
                <a:hlinkClick r:id="rId12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Видео на </a:t>
            </a:r>
            <a:r>
              <a:rPr lang="ru-RU" dirty="0" err="1"/>
              <a:t>YouTube</a:t>
            </a:r>
            <a:r>
              <a:rPr lang="ru-RU" dirty="0"/>
              <a:t> </a:t>
            </a:r>
            <a:r>
              <a:rPr lang="ru-RU" dirty="0">
                <a:hlinkClick r:id="rId13"/>
              </a:rPr>
              <a:t>http://</a:t>
            </a:r>
            <a:r>
              <a:rPr lang="ru-RU" dirty="0" smtClean="0">
                <a:hlinkClick r:id="rId13"/>
              </a:rPr>
              <a:t>www.yachaynik.ru/rabota-v-internete/kak-vilozhit-video-na-youtube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САЙТЫ:</a:t>
            </a:r>
          </a:p>
          <a:p>
            <a:r>
              <a:rPr lang="ru-RU" dirty="0"/>
              <a:t>Создание сайта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>
                <a:hlinkClick r:id="rId14"/>
              </a:rPr>
              <a:t>https://accounts.google.com/ServiceLogin?continue=https://sites.google.com/site/&amp;followup=https://sites.google.com/site/&amp;</a:t>
            </a:r>
            <a:r>
              <a:rPr lang="ru-RU" dirty="0" smtClean="0">
                <a:hlinkClick r:id="rId14"/>
              </a:rPr>
              <a:t>service=jotspot&amp;ul=1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Инструкция по созданию сайта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>
                <a:hlinkClick r:id="rId15"/>
              </a:rPr>
              <a:t>https://sites.google.com/site/poleznyesovety</a:t>
            </a:r>
            <a:r>
              <a:rPr lang="ru-RU" dirty="0" smtClean="0">
                <a:hlinkClick r:id="rId15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Создание сайта </a:t>
            </a:r>
            <a:r>
              <a:rPr lang="ru-RU" dirty="0" err="1"/>
              <a:t>Ucoz</a:t>
            </a:r>
            <a:r>
              <a:rPr lang="ru-RU" dirty="0"/>
              <a:t> </a:t>
            </a:r>
            <a:r>
              <a:rPr lang="ru-RU" dirty="0">
                <a:hlinkClick r:id="rId16"/>
              </a:rPr>
              <a:t>http://www.ucoz.ru</a:t>
            </a:r>
            <a:r>
              <a:rPr lang="ru-RU" dirty="0" smtClean="0">
                <a:hlinkClick r:id="rId16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Инструкция по созданию сайта </a:t>
            </a:r>
            <a:r>
              <a:rPr lang="ru-RU" dirty="0" err="1"/>
              <a:t>Ucoz</a:t>
            </a:r>
            <a:r>
              <a:rPr lang="ru-RU" dirty="0"/>
              <a:t> </a:t>
            </a:r>
            <a:r>
              <a:rPr lang="ru-RU" dirty="0">
                <a:hlinkClick r:id="rId17"/>
              </a:rPr>
              <a:t>http://</a:t>
            </a:r>
            <a:r>
              <a:rPr lang="ru-RU" dirty="0" smtClean="0">
                <a:hlinkClick r:id="rId17"/>
              </a:rPr>
              <a:t>www.youtube.com/watch?v=G9FeJ6P5_Zg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Создание сайта </a:t>
            </a:r>
            <a:r>
              <a:rPr lang="ru-RU" dirty="0" err="1"/>
              <a:t>Jimdo</a:t>
            </a:r>
            <a:r>
              <a:rPr lang="ru-RU" dirty="0"/>
              <a:t> </a:t>
            </a:r>
            <a:r>
              <a:rPr lang="ru-RU" dirty="0">
                <a:hlinkClick r:id="rId18"/>
              </a:rPr>
              <a:t>http://ru.jimdo.com</a:t>
            </a:r>
            <a:r>
              <a:rPr lang="ru-RU" dirty="0" smtClean="0">
                <a:hlinkClick r:id="rId18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Инструкция по созданию сайта </a:t>
            </a:r>
            <a:r>
              <a:rPr lang="ru-RU" dirty="0" err="1" smtClean="0"/>
              <a:t>Jimdo</a:t>
            </a:r>
            <a:r>
              <a:rPr lang="ru-RU" dirty="0" smtClean="0"/>
              <a:t>    </a:t>
            </a:r>
            <a:r>
              <a:rPr lang="ru-RU" dirty="0" smtClean="0">
                <a:hlinkClick r:id="rId19"/>
              </a:rPr>
              <a:t>http</a:t>
            </a:r>
            <a:r>
              <a:rPr lang="ru-RU" dirty="0">
                <a:hlinkClick r:id="rId19"/>
              </a:rPr>
              <a:t>://ru.jimdo.com/%D0%BE%D0%B1%D0%B7%D0%BE%D1%80/%D1%83%D0%BF%D1%80%D0%B0%D0%B2%D0%BB%D0%B5%D0%BD%D0%B8%D0%B5</a:t>
            </a:r>
            <a:r>
              <a:rPr lang="ru-RU" dirty="0" smtClean="0">
                <a:hlinkClick r:id="rId19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33" y="260648"/>
            <a:ext cx="1298897" cy="129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4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Вопросы????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1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Дистанционные технологии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hlinkClick r:id="rId2" action="ppaction://hlinkpres?slideindex=1&amp;slidetitle="/>
              </a:rPr>
              <a:t>Возможности дистанционных технологий в работе с  детьми с ОВЗ</a:t>
            </a:r>
            <a:br>
              <a:rPr lang="ru-RU" dirty="0">
                <a:hlinkClick r:id="rId2" action="ppaction://hlinkpres?slideindex=1&amp;slidetitle="/>
              </a:rPr>
            </a:br>
            <a:r>
              <a:rPr lang="ru-RU" dirty="0">
                <a:hlinkClick r:id="rId2" action="ppaction://hlinkpres?slideindex=1&amp;slidetitle="/>
              </a:rPr>
              <a:t/>
            </a:r>
            <a:br>
              <a:rPr lang="ru-RU" dirty="0">
                <a:hlinkClick r:id="rId2" action="ppaction://hlinkpres?slideindex=1&amp;slidetitle="/>
              </a:rPr>
            </a:br>
            <a:r>
              <a:rPr lang="ru-RU" dirty="0">
                <a:hlinkClick r:id="rId2" action="ppaction://hlinkpres?slideindex=1&amp;slidetitle="/>
              </a:rPr>
              <a:t>Из опыта работы учителей начальных классов ГБОУ школа № 594 СПб</a:t>
            </a:r>
            <a:br>
              <a:rPr lang="ru-RU" dirty="0">
                <a:hlinkClick r:id="rId2" action="ppaction://hlinkpres?slideindex=1&amp;slidetitle="/>
              </a:rPr>
            </a:br>
            <a:r>
              <a:rPr lang="ru-RU" dirty="0">
                <a:hlinkClick r:id="rId2" action="ppaction://hlinkpres?slideindex=1&amp;slidetitle="/>
              </a:rPr>
              <a:t>Беляевой Елены Олеговны и Филяковой Тамары Ивановны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1370905" cy="137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6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776864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Организация дистанционного обучения в ОУ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Нормативные документы ( акты приема и передачи оборудования)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Рабочее место педагога, установка оборудования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Организация обучения, категории обучающихся: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Ученики ( дети – инвалиды, на домашнем обучении);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Ученики (дети – инвалиды посещающие школу ( со стороны учителя  интернет- поддержка);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Ученики, часто болеющие –  со стороны учителя - интернет – поддержка.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Все особенности организации ДОДИ в ОУ должны быть отражены в локальном акте ( приказе) по ОУ.</a:t>
            </a:r>
            <a:endParaRPr lang="ru-RU" sz="20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4704"/>
            <a:ext cx="938857" cy="93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Интернет-ресурсы для организации дистанционного обучения ДОДИ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" y="1600201"/>
            <a:ext cx="5495285" cy="30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Пользователь\Desktop\ДИСТАНЦИОННОЕ\фото дист обучение\фото картинки\главная дист шко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72"/>
            <a:ext cx="4680660" cy="37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869170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 w="6350">
                  <a:noFill/>
                </a:ln>
                <a:solidFill>
                  <a:schemeClr val="accent2"/>
                </a:solidFill>
                <a:latin typeface="Verdana"/>
                <a:ea typeface="+mj-ea"/>
                <a:cs typeface="+mj-cs"/>
              </a:rPr>
              <a:t>http://do.rcokoit.ru/m2/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7657" y="2636912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</a:t>
            </a:r>
            <a:r>
              <a:rPr lang="en-US" b="1" dirty="0" smtClean="0">
                <a:solidFill>
                  <a:schemeClr val="accent2"/>
                </a:solidFill>
              </a:rPr>
              <a:t>o.kurobr.spb.ru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Педагогический и ученический состав ОУ, реализующих программы ДОДИ на сентябрь 2015 года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166088"/>
              </p:ext>
            </p:extLst>
          </p:nvPr>
        </p:nvGraphicFramePr>
        <p:xfrm>
          <a:off x="457200" y="1600200"/>
          <a:ext cx="728315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2811760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</a:t>
                      </a:r>
                      <a:r>
                        <a:rPr lang="ru-RU" baseline="0" dirty="0" smtClean="0"/>
                        <a:t> учащихся,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педагогов, 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Год организации в ОУ ДОДИ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чел,</a:t>
                      </a:r>
                    </a:p>
                    <a:p>
                      <a:r>
                        <a:rPr lang="ru-RU" dirty="0" smtClean="0"/>
                        <a:t> 4 и 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педагога ( начальная школа, география, биология, физика)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чел, </a:t>
                      </a:r>
                    </a:p>
                    <a:p>
                      <a:r>
                        <a:rPr lang="ru-RU" dirty="0" smtClean="0"/>
                        <a:t>6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педагога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dirty="0" smtClean="0"/>
                        <a:t>русский язык, история)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чел, 11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педагога</a:t>
                      </a:r>
                      <a:r>
                        <a:rPr lang="ru-RU" baseline="0" dirty="0" smtClean="0"/>
                        <a:t> ( география, физика)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чел., </a:t>
                      </a:r>
                    </a:p>
                    <a:p>
                      <a:r>
                        <a:rPr lang="ru-RU" dirty="0" smtClean="0"/>
                        <a:t>7 и 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педагога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dirty="0" smtClean="0"/>
                        <a:t>физика,</a:t>
                      </a:r>
                      <a:r>
                        <a:rPr lang="ru-RU" baseline="0" dirty="0" smtClean="0"/>
                        <a:t> химия)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чел., 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3, 4, 8, 9</a:t>
                      </a:r>
                      <a:r>
                        <a:rPr lang="ru-RU" baseline="0" dirty="0" smtClean="0"/>
                        <a:t>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педагога ( английский, биология, начальная школа)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2696"/>
            <a:ext cx="866849" cy="86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3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Мероприятия по организации </a:t>
            </a:r>
            <a:br>
              <a:rPr lang="ru-RU" sz="2800" b="1" dirty="0" smtClean="0"/>
            </a:br>
            <a:r>
              <a:rPr lang="ru-RU" sz="2800" b="1" dirty="0" smtClean="0"/>
              <a:t>ДОДИ в 2015-2016 учебном году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Районный мониторинг (ежемесячно).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Работа педагога на портале РЦОИ ( использование дистанционных курсов, администратор ОУ).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Создание дистанционных кусов на сайте «Школа дистанционного обучения Курортного района» </a:t>
            </a:r>
            <a:r>
              <a:rPr lang="en-US" sz="1800" dirty="0" smtClean="0">
                <a:solidFill>
                  <a:srgbClr val="FF0000"/>
                </a:solidFill>
              </a:rPr>
              <a:t>do.kurobr.spb.ru </a:t>
            </a:r>
            <a:endParaRPr lang="ru-RU" sz="18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ru-RU" sz="1800" dirty="0" smtClean="0"/>
              <a:t>Мастер – классы для педагогов на базе РЦОИ ( в течении года).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Городские тематические семинары для педагогов, осуществляющих ДОДИ ( в течении года).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hlinkClick r:id="rId2" action="ppaction://hlinkfile"/>
              </a:rPr>
              <a:t>Городской конкурс дистанционных проектов</a:t>
            </a:r>
            <a:r>
              <a:rPr lang="ru-RU" sz="1800" dirty="0" smtClean="0"/>
              <a:t> « Я познаю мир</a:t>
            </a:r>
            <a:r>
              <a:rPr lang="ru-RU" sz="1800" dirty="0" smtClean="0"/>
              <a:t>»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5</a:t>
            </a:r>
            <a:r>
              <a:rPr lang="ru-RU" sz="1800" dirty="0" smtClean="0"/>
              <a:t>. Районный фестиваль ИКТ, номинация «Дистанционное обучение», создание курсов ( уроков, практикумов) с использованием интернет – технологий</a:t>
            </a:r>
            <a:r>
              <a:rPr lang="en-US" sz="1800" dirty="0" smtClean="0"/>
              <a:t> ( </a:t>
            </a:r>
            <a:r>
              <a:rPr lang="ru-RU" sz="1800" dirty="0" smtClean="0"/>
              <a:t>приложений </a:t>
            </a:r>
            <a:r>
              <a:rPr lang="en-US" sz="1800" dirty="0" smtClean="0"/>
              <a:t>Google</a:t>
            </a:r>
            <a:r>
              <a:rPr lang="ru-RU" sz="1800" dirty="0" smtClean="0"/>
              <a:t>, платформы </a:t>
            </a:r>
            <a:r>
              <a:rPr lang="en-US" sz="1800" dirty="0" smtClean="0"/>
              <a:t>Moodle</a:t>
            </a:r>
            <a:r>
              <a:rPr lang="ru-RU" sz="1800" dirty="0" smtClean="0"/>
              <a:t>) – декабрь 2015 – февраль 2016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6</a:t>
            </a:r>
            <a:r>
              <a:rPr lang="ru-RU" sz="1800" dirty="0" smtClean="0"/>
              <a:t>. Обучение педагогов и родителей на базе РЦОИ (заявка от ОУ).</a:t>
            </a:r>
            <a:endParaRPr lang="en-US" sz="18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8680"/>
            <a:ext cx="1298897" cy="129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9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Городской конкурс дистанционных проектов </a:t>
            </a:r>
            <a:br>
              <a:rPr lang="ru-RU" sz="2800" b="1" dirty="0" smtClean="0"/>
            </a:br>
            <a:r>
              <a:rPr lang="ru-RU" sz="2800" b="1" dirty="0" smtClean="0"/>
              <a:t>«Я познаю  мир» </a:t>
            </a:r>
            <a:r>
              <a:rPr lang="en-US" sz="2800" b="1" dirty="0">
                <a:hlinkClick r:id="rId2"/>
              </a:rPr>
              <a:t>http://ya-i-mir.ru</a:t>
            </a:r>
            <a:r>
              <a:rPr lang="en-US" sz="2800" b="1" dirty="0" smtClean="0">
                <a:hlinkClick r:id="rId2"/>
              </a:rPr>
              <a:t>/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Участники районного этапа  конкурса 2014-2015 года</a:t>
            </a:r>
          </a:p>
          <a:p>
            <a:r>
              <a:rPr lang="ru-RU" sz="2400" dirty="0" smtClean="0"/>
              <a:t>№437 – номинация – виртуальный музей «Ступеньки успеха»</a:t>
            </a:r>
          </a:p>
          <a:p>
            <a:r>
              <a:rPr lang="ru-RU" sz="2400" dirty="0" smtClean="0"/>
              <a:t>№445 – номинация – виртуальная экскурсия «Мой Зеленогорск»</a:t>
            </a:r>
          </a:p>
          <a:p>
            <a:r>
              <a:rPr lang="ru-RU" sz="2400" dirty="0" smtClean="0"/>
              <a:t>№466 – номинация – виртуальный музей «Дача Фаберже в пос. Песочном»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8680"/>
            <a:ext cx="1298897" cy="129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4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79107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Итоги районного этапа </a:t>
            </a:r>
            <a:r>
              <a:rPr lang="ru-RU" altLang="ru-RU" sz="2000" b="1" dirty="0">
                <a:solidFill>
                  <a:prstClr val="black"/>
                </a:solidFill>
                <a:ea typeface="+mn-ea"/>
                <a:cs typeface="Arial" pitchFamily="34" charset="0"/>
              </a:rPr>
              <a:t/>
            </a:r>
            <a:br>
              <a:rPr lang="ru-RU" altLang="ru-RU" sz="2000" b="1" dirty="0">
                <a:solidFill>
                  <a:prstClr val="black"/>
                </a:solidFill>
                <a:ea typeface="+mn-ea"/>
                <a:cs typeface="Arial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Городского конкурса дистанционных проектов «Я познаю мир»</a:t>
            </a:r>
            <a:r>
              <a:rPr lang="ru-RU" altLang="ru-RU" sz="2000" b="1" dirty="0">
                <a:solidFill>
                  <a:prstClr val="black"/>
                </a:solidFill>
                <a:ea typeface="+mn-ea"/>
                <a:cs typeface="Arial" pitchFamily="34" charset="0"/>
              </a:rPr>
              <a:t/>
            </a:r>
            <a:br>
              <a:rPr lang="ru-RU" altLang="ru-RU" sz="2000" b="1" dirty="0">
                <a:solidFill>
                  <a:prstClr val="black"/>
                </a:solidFill>
                <a:ea typeface="+mn-ea"/>
                <a:cs typeface="Arial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2014-2015 </a:t>
            </a:r>
            <a:r>
              <a:rPr lang="ru-RU" altLang="ru-RU" sz="20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год</a:t>
            </a:r>
            <a:r>
              <a:rPr lang="ru-RU" altLang="ru-RU" sz="2000" b="1" dirty="0">
                <a:solidFill>
                  <a:prstClr val="black"/>
                </a:solidFill>
                <a:ea typeface="+mn-ea"/>
                <a:cs typeface="Arial" pitchFamily="34" charset="0"/>
              </a:rPr>
              <a:t/>
            </a:r>
            <a:br>
              <a:rPr lang="ru-RU" altLang="ru-RU" sz="2000" b="1" dirty="0">
                <a:solidFill>
                  <a:prstClr val="black"/>
                </a:solidFill>
                <a:ea typeface="+mn-ea"/>
                <a:cs typeface="Arial" pitchFamily="34" charset="0"/>
              </a:rPr>
            </a:b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980836"/>
              </p:ext>
            </p:extLst>
          </p:nvPr>
        </p:nvGraphicFramePr>
        <p:xfrm>
          <a:off x="323528" y="2348880"/>
          <a:ext cx="8496944" cy="30845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40160"/>
                <a:gridCol w="936104"/>
                <a:gridCol w="1080120"/>
                <a:gridCol w="2699760"/>
                <a:gridCol w="838976"/>
                <a:gridCol w="1501824"/>
              </a:tblGrid>
              <a:tr h="202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Номинация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Возраст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№ ОУ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Название проекта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Баллы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Результат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/>
                </a:tc>
              </a:tr>
              <a:tr h="607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Виртуальный музей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1-4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437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Ступеньки успеха - 437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Сертификат участника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/>
                </a:tc>
              </a:tr>
              <a:tr h="607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Виртуальный музей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9-11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466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Дача Фаберже в пос. Песочном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Сертификат участника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/>
                </a:tc>
              </a:tr>
              <a:tr h="809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Виртуальная экскурсия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9-11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445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«Мой Зеленогорск»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Призер ( участник городского этапа)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3" marR="65983" marT="0" marB="0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84784"/>
            <a:ext cx="815428" cy="81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5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Городской конкурс дистанционных проектов 2015-2016</a:t>
            </a:r>
            <a:r>
              <a:rPr lang="ru-RU" b="1" dirty="0" smtClean="0"/>
              <a:t> </a:t>
            </a:r>
            <a:r>
              <a:rPr lang="en-US" sz="2800" dirty="0">
                <a:solidFill>
                  <a:prstClr val="black"/>
                </a:solidFill>
                <a:hlinkClick r:id="rId2"/>
              </a:rPr>
              <a:t>http://ya-i-mir.ru/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Тема «Юбилейные даты в России 2015-2016 </a:t>
            </a:r>
            <a:r>
              <a:rPr lang="ru-RU" sz="2000" dirty="0" err="1" smtClean="0"/>
              <a:t>г.г</a:t>
            </a:r>
            <a:r>
              <a:rPr lang="ru-RU" sz="2000" dirty="0" smtClean="0"/>
              <a:t>.»</a:t>
            </a:r>
          </a:p>
          <a:p>
            <a:pPr marL="0" indent="0" algn="ctr">
              <a:buNone/>
            </a:pPr>
            <a:r>
              <a:rPr lang="ru-RU" sz="2000" b="1" dirty="0" smtClean="0"/>
              <a:t>Номинации:</a:t>
            </a:r>
          </a:p>
          <a:p>
            <a:pPr marL="0" indent="0">
              <a:buNone/>
            </a:pPr>
            <a:r>
              <a:rPr lang="ru-RU" sz="2000" dirty="0" smtClean="0"/>
              <a:t>Виртуальный музей; Виртуальная экскурсия; Виртуальное путешествие.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Участники: учащиеся 1-4 класс, 5-8 класс, 9-11 класс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b="1" dirty="0" smtClean="0"/>
              <a:t>Сроки проведения:</a:t>
            </a:r>
          </a:p>
          <a:p>
            <a:pPr marL="0" indent="0">
              <a:buNone/>
            </a:pPr>
            <a:r>
              <a:rPr lang="ru-RU" sz="2000" dirty="0" smtClean="0"/>
              <a:t>Районный этап: с 08.12. 2015 по 22.12.2015 ( с 30.11.15 по 07.12.15 – проверка жюри)</a:t>
            </a:r>
          </a:p>
          <a:p>
            <a:pPr marL="0" indent="0">
              <a:buNone/>
            </a:pPr>
            <a:r>
              <a:rPr lang="ru-RU" sz="2000" dirty="0" smtClean="0"/>
              <a:t>Городской этап: с 11.01.15 по 25.01.15</a:t>
            </a:r>
          </a:p>
          <a:p>
            <a:pPr marL="0" indent="0">
              <a:buNone/>
            </a:pPr>
            <a:r>
              <a:rPr lang="ru-RU" sz="2000" dirty="0" smtClean="0"/>
              <a:t>Заявки на участие подаются методисту ИМЦ, а также через сайт в срок до 16 ноября 2015 года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836712"/>
            <a:ext cx="1010865" cy="101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275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696</Words>
  <Application>Microsoft Office PowerPoint</Application>
  <PresentationFormat>Экран (4:3)</PresentationFormat>
  <Paragraphs>131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Районный семинар «Методическое сопровождение педагогов, реализующих программы дистанционного обучения детей – инвалидов и детей с ОВЗ  в 2015-2016 учебном году в ОУ Курортного района»</vt:lpstr>
      <vt:lpstr>Дистанционные технологии</vt:lpstr>
      <vt:lpstr>Организация дистанционного обучения в ОУ</vt:lpstr>
      <vt:lpstr>Интернет-ресурсы для организации дистанционного обучения ДОДИ</vt:lpstr>
      <vt:lpstr>Педагогический и ученический состав ОУ, реализующих программы ДОДИ на сентябрь 2015 года</vt:lpstr>
      <vt:lpstr>Мероприятия по организации  ДОДИ в 2015-2016 учебном году</vt:lpstr>
      <vt:lpstr>Городской конкурс дистанционных проектов  «Я познаю  мир» http://ya-i-mir.ru/ </vt:lpstr>
      <vt:lpstr>Итоги районного этапа  Городского конкурса дистанционных проектов «Я познаю мир»  2014-2015 год </vt:lpstr>
      <vt:lpstr>Городской конкурс дистанционных проектов 2015-2016 http://ya-i-mir.ru/ </vt:lpstr>
      <vt:lpstr>Полезные ссылки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семинар «Методическое сопровождение педагогов, реализующих программы дистанционного обучения детей – инвалидов и детей с ОВЗ»</dc:title>
  <dc:creator>Леухина</dc:creator>
  <cp:lastModifiedBy>Пользователь</cp:lastModifiedBy>
  <cp:revision>55</cp:revision>
  <cp:lastPrinted>2015-09-24T08:07:55Z</cp:lastPrinted>
  <dcterms:created xsi:type="dcterms:W3CDTF">2015-09-23T14:18:18Z</dcterms:created>
  <dcterms:modified xsi:type="dcterms:W3CDTF">2015-10-23T13:44:39Z</dcterms:modified>
</cp:coreProperties>
</file>