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59" r:id="rId7"/>
    <p:sldId id="260" r:id="rId8"/>
    <p:sldId id="261" r:id="rId9"/>
    <p:sldId id="262" r:id="rId10"/>
    <p:sldId id="263" r:id="rId11"/>
    <p:sldId id="269" r:id="rId12"/>
    <p:sldId id="264" r:id="rId13"/>
    <p:sldId id="266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9000" contrast="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3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604448" cy="5528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6446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</a:rPr>
              <a:t>ДУХОВНО – ПАТРИОТИЧЕСКОЕ ВОСПИТАНИЕ </a:t>
            </a:r>
            <a:r>
              <a:rPr lang="ru-RU" sz="2200" b="1" dirty="0" smtClean="0">
                <a:solidFill>
                  <a:srgbClr val="002060"/>
                </a:solidFill>
              </a:rPr>
              <a:t>ШКОЛЬНИКОВ</a:t>
            </a:r>
          </a:p>
          <a:p>
            <a:pPr algn="r"/>
            <a:r>
              <a:rPr lang="ru-RU" sz="2200" b="1" i="1" dirty="0" smtClean="0">
                <a:solidFill>
                  <a:srgbClr val="002060"/>
                </a:solidFill>
              </a:rPr>
              <a:t>Наталья Николаевна Соколова,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руководитель детско-юношеского православного лагеря «</a:t>
            </a:r>
            <a:r>
              <a:rPr lang="ru-RU" sz="2000" dirty="0" err="1" smtClean="0">
                <a:solidFill>
                  <a:srgbClr val="002060"/>
                </a:solidFill>
              </a:rPr>
              <a:t>Изборский</a:t>
            </a:r>
            <a:r>
              <a:rPr lang="ru-RU" sz="2000" dirty="0" smtClean="0">
                <a:solidFill>
                  <a:srgbClr val="002060"/>
                </a:solidFill>
              </a:rPr>
              <a:t> Посад»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Год 2008\Лето\Фото лето\Экскурсия пасека\IMG_9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24900" cy="3168352"/>
          </a:xfrm>
          <a:prstGeom prst="rect">
            <a:avLst/>
          </a:prstGeom>
          <a:noFill/>
        </p:spPr>
      </p:pic>
      <p:pic>
        <p:nvPicPr>
          <p:cNvPr id="18436" name="Picture 4" descr="F:\Год 2010\1\IMG_3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32349"/>
            <a:ext cx="4176464" cy="3132029"/>
          </a:xfrm>
          <a:prstGeom prst="rect">
            <a:avLst/>
          </a:prstGeom>
          <a:noFill/>
        </p:spPr>
      </p:pic>
      <p:pic>
        <p:nvPicPr>
          <p:cNvPr id="18437" name="Picture 5" descr="F:\Год 2011\Лето. Смена 1\Фото\IMG_6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4248472" cy="30963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19718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664.JPG"/>
          <p:cNvPicPr>
            <a:picLocks noChangeAspect="1"/>
          </p:cNvPicPr>
          <p:nvPr/>
        </p:nvPicPr>
        <p:blipFill>
          <a:blip r:embed="rId2" cstate="print"/>
          <a:srcRect t="20600" r="17713" b="10101"/>
          <a:stretch>
            <a:fillRect/>
          </a:stretch>
        </p:blipFill>
        <p:spPr>
          <a:xfrm>
            <a:off x="251519" y="260648"/>
            <a:ext cx="4674204" cy="2952328"/>
          </a:xfrm>
          <a:prstGeom prst="rect">
            <a:avLst/>
          </a:prstGeom>
        </p:spPr>
      </p:pic>
      <p:pic>
        <p:nvPicPr>
          <p:cNvPr id="3" name="Рисунок 2" descr="IMG_0068.JPG"/>
          <p:cNvPicPr>
            <a:picLocks noChangeAspect="1"/>
          </p:cNvPicPr>
          <p:nvPr/>
        </p:nvPicPr>
        <p:blipFill>
          <a:blip r:embed="rId3" cstate="print"/>
          <a:srcRect l="22438" t="6251" r="16138" b="15710"/>
          <a:stretch>
            <a:fillRect/>
          </a:stretch>
        </p:blipFill>
        <p:spPr>
          <a:xfrm>
            <a:off x="5364088" y="260648"/>
            <a:ext cx="3528392" cy="2985562"/>
          </a:xfrm>
          <a:prstGeom prst="rect">
            <a:avLst/>
          </a:prstGeom>
        </p:spPr>
      </p:pic>
      <p:pic>
        <p:nvPicPr>
          <p:cNvPr id="1026" name="Picture 2" descr="F:\Год 2014\Весна\Форум\Фото смены\Альбом Форум РОСПАТРИОТ\IMG_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90122"/>
            <a:ext cx="4104456" cy="3277998"/>
          </a:xfrm>
          <a:prstGeom prst="rect">
            <a:avLst/>
          </a:prstGeom>
          <a:noFill/>
        </p:spPr>
      </p:pic>
      <p:pic>
        <p:nvPicPr>
          <p:cNvPr id="1028" name="Picture 4" descr="https://pp.vk.me/c622129/v622129043/2620f/CYSsAqpeQ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219436" cy="3278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7101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20479" cy="3240359"/>
          </a:xfrm>
          <a:prstGeom prst="rect">
            <a:avLst/>
          </a:prstGeom>
        </p:spPr>
      </p:pic>
      <p:pic>
        <p:nvPicPr>
          <p:cNvPr id="4" name="Рисунок 3" descr="Bx8S1osQj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426" y="188640"/>
            <a:ext cx="4162062" cy="2713484"/>
          </a:xfrm>
          <a:prstGeom prst="rect">
            <a:avLst/>
          </a:prstGeom>
        </p:spPr>
      </p:pic>
      <p:pic>
        <p:nvPicPr>
          <p:cNvPr id="5" name="Рисунок 4" descr="45GezSxMW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8280920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283968" cy="3212976"/>
          </a:xfrm>
          <a:prstGeom prst="rect">
            <a:avLst/>
          </a:prstGeom>
        </p:spPr>
      </p:pic>
      <p:pic>
        <p:nvPicPr>
          <p:cNvPr id="3" name="Рисунок 2" descr="IMG_0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283968" cy="3212976"/>
          </a:xfrm>
          <a:prstGeom prst="rect">
            <a:avLst/>
          </a:prstGeom>
        </p:spPr>
      </p:pic>
      <p:pic>
        <p:nvPicPr>
          <p:cNvPr id="4" name="Рисунок 3" descr="IMG_0263.JPG"/>
          <p:cNvPicPr>
            <a:picLocks noChangeAspect="1"/>
          </p:cNvPicPr>
          <p:nvPr/>
        </p:nvPicPr>
        <p:blipFill>
          <a:blip r:embed="rId4" cstate="print"/>
          <a:srcRect t="12201" b="35300"/>
          <a:stretch>
            <a:fillRect/>
          </a:stretch>
        </p:blipFill>
        <p:spPr>
          <a:xfrm>
            <a:off x="251520" y="3501008"/>
            <a:ext cx="8712968" cy="304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57.JPG"/>
          <p:cNvPicPr>
            <a:picLocks noChangeAspect="1"/>
          </p:cNvPicPr>
          <p:nvPr/>
        </p:nvPicPr>
        <p:blipFill>
          <a:blip r:embed="rId2" cstate="print">
            <a:lum bright="-7000" contrast="3000"/>
          </a:blip>
          <a:srcRect t="17450" b="21651"/>
          <a:stretch>
            <a:fillRect/>
          </a:stretch>
        </p:blipFill>
        <p:spPr>
          <a:xfrm>
            <a:off x="0" y="2348880"/>
            <a:ext cx="9144000" cy="41764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TextBox 2"/>
          <p:cNvSpPr txBox="1"/>
          <p:nvPr/>
        </p:nvSpPr>
        <p:spPr>
          <a:xfrm>
            <a:off x="683568" y="90872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572000" cy="2967606"/>
          </a:xfrm>
          <a:prstGeom prst="rect">
            <a:avLst/>
          </a:prstGeom>
        </p:spPr>
      </p:pic>
      <p:pic>
        <p:nvPicPr>
          <p:cNvPr id="5" name="Рисунок 4" descr="IMG_76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572000" cy="3429000"/>
          </a:xfrm>
          <a:prstGeom prst="rect">
            <a:avLst/>
          </a:prstGeom>
        </p:spPr>
      </p:pic>
      <p:pic>
        <p:nvPicPr>
          <p:cNvPr id="6" name="Рисунок 5" descr="IMG_0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212976"/>
            <a:ext cx="3943799" cy="3450479"/>
          </a:xfrm>
          <a:prstGeom prst="rect">
            <a:avLst/>
          </a:prstGeom>
        </p:spPr>
      </p:pic>
      <p:pic>
        <p:nvPicPr>
          <p:cNvPr id="7" name="Рисунок 6" descr="IMG_0034.JPG"/>
          <p:cNvPicPr>
            <a:picLocks noChangeAspect="1"/>
          </p:cNvPicPr>
          <p:nvPr/>
        </p:nvPicPr>
        <p:blipFill>
          <a:blip r:embed="rId5" cstate="print"/>
          <a:srcRect t="36585" r="14545"/>
          <a:stretch>
            <a:fillRect/>
          </a:stretch>
        </p:blipFill>
        <p:spPr>
          <a:xfrm>
            <a:off x="4860032" y="0"/>
            <a:ext cx="4035218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Лив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01008"/>
            <a:ext cx="4176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" name="Picture 23" descr="Поворот A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804" y="3501008"/>
            <a:ext cx="4348809" cy="314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2656"/>
            <a:ext cx="2325857" cy="2448272"/>
          </a:xfrm>
          <a:prstGeom prst="rect">
            <a:avLst/>
          </a:prstGeom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04664"/>
            <a:ext cx="2088232" cy="2498839"/>
          </a:xfrm>
          <a:prstGeom prst="rect">
            <a:avLst/>
          </a:prstGeom>
        </p:spPr>
      </p:pic>
      <p:pic>
        <p:nvPicPr>
          <p:cNvPr id="13" name="Picture 3" descr="F:\Год 2009\1 смена Русь былинная\Фото смены\Игра Калка\DSCN0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728760"/>
            <a:ext cx="3528392" cy="264659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Масо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64050" cy="62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0" descr="Untitled-Scanned-02"/>
          <p:cNvPicPr>
            <a:picLocks noChangeAspect="1" noChangeArrowheads="1"/>
          </p:cNvPicPr>
          <p:nvPr/>
        </p:nvPicPr>
        <p:blipFill>
          <a:blip r:embed="rId3" cstate="print"/>
          <a:srcRect r="4413"/>
          <a:stretch>
            <a:fillRect/>
          </a:stretch>
        </p:blipFill>
        <p:spPr>
          <a:xfrm>
            <a:off x="5076056" y="692696"/>
            <a:ext cx="3888432" cy="5415741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9490" y="260648"/>
            <a:ext cx="4224469" cy="3168352"/>
          </a:xfrm>
          <a:prstGeom prst="rect">
            <a:avLst/>
          </a:prstGeom>
        </p:spPr>
      </p:pic>
      <p:pic>
        <p:nvPicPr>
          <p:cNvPr id="11" name="Рисунок 10" descr="IMG_9658.JPG"/>
          <p:cNvPicPr>
            <a:picLocks noChangeAspect="1"/>
          </p:cNvPicPr>
          <p:nvPr/>
        </p:nvPicPr>
        <p:blipFill>
          <a:blip r:embed="rId3" cstate="print"/>
          <a:srcRect t="20600" b="26900"/>
          <a:stretch>
            <a:fillRect/>
          </a:stretch>
        </p:blipFill>
        <p:spPr>
          <a:xfrm>
            <a:off x="179512" y="3645024"/>
            <a:ext cx="8640960" cy="2914862"/>
          </a:xfrm>
          <a:prstGeom prst="rect">
            <a:avLst/>
          </a:prstGeom>
        </p:spPr>
      </p:pic>
      <p:pic>
        <p:nvPicPr>
          <p:cNvPr id="12" name="Рисунок 11" descr="IMG_7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8"/>
            <a:ext cx="428396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0"/>
            <a:ext cx="8496944" cy="67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духовно - патриотического воспитания: создать условия для развития в личности духовности, высокой социальной активности, гражданской ответственности, становления личности, обладающей позитивными ценностями и качествами, способных проявить их в созидательном процессе, интересах Отечества.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Задачи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для педагогов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состоит в том, чтобы социально необходимые требования общества превратить во внутренние стимулы личности каждого ребенка, такие как вера, долг, честь, совесть, достоинство.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Организовать образовательно - воспитательный процесс так, чтобы каждый момент времени использовался для формирования мировоззрения, а не развлечения школьников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v22_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39"/>
            <a:ext cx="8424936" cy="4000535"/>
          </a:xfrm>
          <a:prstGeom prst="rect">
            <a:avLst/>
          </a:prstGeom>
        </p:spPr>
      </p:pic>
      <p:pic>
        <p:nvPicPr>
          <p:cNvPr id="3" name="Рисунок 2" descr="IMG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399323"/>
            <a:ext cx="8424936" cy="2210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22868"/>
            <a:ext cx="9144000" cy="4412264"/>
          </a:xfrm>
          <a:prstGeom prst="rect">
            <a:avLst/>
          </a:prstGeom>
        </p:spPr>
      </p:pic>
      <p:pic>
        <p:nvPicPr>
          <p:cNvPr id="6" name="Рисунок 5" descr="IMG_0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DSCN57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0"/>
            <a:ext cx="5928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Год 2006\Лагерь 1\127CANON\IMG_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8"/>
            <a:ext cx="4207098" cy="3024335"/>
          </a:xfrm>
          <a:prstGeom prst="rect">
            <a:avLst/>
          </a:prstGeom>
          <a:noFill/>
        </p:spPr>
      </p:pic>
      <p:pic>
        <p:nvPicPr>
          <p:cNvPr id="17411" name="Picture 3" descr="F:\Год 2007\Лето\Игорь война07\Изображение 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65059"/>
            <a:ext cx="4266134" cy="3199275"/>
          </a:xfrm>
          <a:prstGeom prst="rect">
            <a:avLst/>
          </a:prstGeom>
          <a:noFill/>
        </p:spPr>
      </p:pic>
      <p:pic>
        <p:nvPicPr>
          <p:cNvPr id="17412" name="Picture 4" descr="F:\Год 2007\Лето\Игорь война07\Изображение 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051051" cy="3037979"/>
          </a:xfrm>
          <a:prstGeom prst="rect">
            <a:avLst/>
          </a:prstGeom>
          <a:noFill/>
        </p:spPr>
      </p:pic>
      <p:pic>
        <p:nvPicPr>
          <p:cNvPr id="17413" name="Picture 5" descr="F:\Год 2008\Лето\Фото лето\Спектакль\IMG_2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403285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113</Words>
  <Application>Microsoft Office PowerPoint</Application>
  <PresentationFormat>Экран (4:3)</PresentationFormat>
  <Paragraphs>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</cp:lastModifiedBy>
  <cp:revision>47</cp:revision>
  <dcterms:created xsi:type="dcterms:W3CDTF">2016-10-27T05:42:32Z</dcterms:created>
  <dcterms:modified xsi:type="dcterms:W3CDTF">2016-11-02T09:16:02Z</dcterms:modified>
</cp:coreProperties>
</file>