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96" d="100"/>
          <a:sy n="96" d="100"/>
        </p:scale>
        <p:origin x="-178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69812-7206-4390-B51E-42D3DBD3CEC3}" type="datetimeFigureOut">
              <a:rPr lang="ru-RU" smtClean="0"/>
              <a:t>05.12.2018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C5682-43D8-4708-AE5A-DE1EC4E3DE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4244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69812-7206-4390-B51E-42D3DBD3CEC3}" type="datetimeFigureOut">
              <a:rPr lang="ru-RU" smtClean="0"/>
              <a:t>05.12.2018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C5682-43D8-4708-AE5A-DE1EC4E3DE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3798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69812-7206-4390-B51E-42D3DBD3CEC3}" type="datetimeFigureOut">
              <a:rPr lang="ru-RU" smtClean="0"/>
              <a:t>05.12.2018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C5682-43D8-4708-AE5A-DE1EC4E3DE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2529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69812-7206-4390-B51E-42D3DBD3CEC3}" type="datetimeFigureOut">
              <a:rPr lang="ru-RU" smtClean="0"/>
              <a:t>05.12.2018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C5682-43D8-4708-AE5A-DE1EC4E3DE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6256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69812-7206-4390-B51E-42D3DBD3CEC3}" type="datetimeFigureOut">
              <a:rPr lang="ru-RU" smtClean="0"/>
              <a:t>05.12.2018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C5682-43D8-4708-AE5A-DE1EC4E3DE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459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69812-7206-4390-B51E-42D3DBD3CEC3}" type="datetimeFigureOut">
              <a:rPr lang="ru-RU" smtClean="0"/>
              <a:t>05.12.2018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C5682-43D8-4708-AE5A-DE1EC4E3DE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4419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69812-7206-4390-B51E-42D3DBD3CEC3}" type="datetimeFigureOut">
              <a:rPr lang="ru-RU" smtClean="0"/>
              <a:t>05.12.2018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C5682-43D8-4708-AE5A-DE1EC4E3DE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6673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69812-7206-4390-B51E-42D3DBD3CEC3}" type="datetimeFigureOut">
              <a:rPr lang="ru-RU" smtClean="0"/>
              <a:t>05.12.2018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C5682-43D8-4708-AE5A-DE1EC4E3DE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6259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69812-7206-4390-B51E-42D3DBD3CEC3}" type="datetimeFigureOut">
              <a:rPr lang="ru-RU" smtClean="0"/>
              <a:t>05.12.2018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C5682-43D8-4708-AE5A-DE1EC4E3DE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5200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69812-7206-4390-B51E-42D3DBD3CEC3}" type="datetimeFigureOut">
              <a:rPr lang="ru-RU" smtClean="0"/>
              <a:t>05.12.2018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C5682-43D8-4708-AE5A-DE1EC4E3DE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7735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69812-7206-4390-B51E-42D3DBD3CEC3}" type="datetimeFigureOut">
              <a:rPr lang="ru-RU" smtClean="0"/>
              <a:t>05.12.2018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C5682-43D8-4708-AE5A-DE1EC4E3DE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6524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669812-7206-4390-B51E-42D3DBD3CEC3}" type="datetimeFigureOut">
              <a:rPr lang="ru-RU" smtClean="0"/>
              <a:t>05.12.2018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C5682-43D8-4708-AE5A-DE1EC4E3DE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468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Гражданская война и интервенция Северо-Запад.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dirty="0" err="1" smtClean="0"/>
              <a:t>Дербенев</a:t>
            </a:r>
            <a:r>
              <a:rPr lang="ru-RU" dirty="0" smtClean="0"/>
              <a:t> Е.В.</a:t>
            </a:r>
          </a:p>
          <a:p>
            <a:pPr algn="r"/>
            <a:r>
              <a:rPr lang="ru-RU" dirty="0" smtClean="0"/>
              <a:t>ГБОУ кадетская школа</a:t>
            </a:r>
          </a:p>
          <a:p>
            <a:pPr algn="r"/>
            <a:r>
              <a:rPr lang="ru-RU" dirty="0"/>
              <a:t>г</a:t>
            </a:r>
            <a:r>
              <a:rPr lang="ru-RU" dirty="0" smtClean="0"/>
              <a:t>. Санкт-Петербурга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0653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 descr="457_1- История России. 10кл. В 3ч. Ч.1._Горинов и др_2016 -175с.pdf - Adobe Acrobat Reader DC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6670" y="1690687"/>
            <a:ext cx="3686696" cy="4967689"/>
          </a:xfrm>
        </p:spPr>
      </p:pic>
      <p:pic>
        <p:nvPicPr>
          <p:cNvPr id="5" name="Рисунок 4" descr="457_1- История России. 10кл. В 3ч. Ч.1._Горинов и др_2016 -175с.pdf - Adobe Acrobat Reader DC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71245" y="1913843"/>
            <a:ext cx="5434884" cy="452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849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 descr="История России Волобуев Романов.pdf - Adobe Acrobat Reader DC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6670" y="1815920"/>
            <a:ext cx="3412902" cy="4901556"/>
          </a:xfrm>
        </p:spPr>
      </p:pic>
      <p:pic>
        <p:nvPicPr>
          <p:cNvPr id="5" name="Рисунок 4" descr="История России Волобуев Романов.pdf - Adobe Acrobat Reader DC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30332" y="1427151"/>
            <a:ext cx="6288716" cy="5128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9979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 descr="История России. 11кл._Измозик В.С. и др_2013 -384с.PDF - Adobe Acrobat Reader DC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6975" y="1815921"/>
            <a:ext cx="3551194" cy="4623516"/>
          </a:xfrm>
        </p:spPr>
      </p:pic>
      <p:pic>
        <p:nvPicPr>
          <p:cNvPr id="5" name="Рисунок 4" descr="История России. 11кл._Измозик В.С. и др_2013 -384с.PDF - Adobe Acrobat Reader DC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22760" y="1616299"/>
            <a:ext cx="5074276" cy="5241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207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istoria-sssr9-1982 - WinDjView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199" y="1690687"/>
            <a:ext cx="3220629" cy="4954811"/>
          </a:xfrm>
        </p:spPr>
      </p:pic>
      <p:pic>
        <p:nvPicPr>
          <p:cNvPr id="5" name="Рисунок 4" descr="istoria-sssr9-1982 - WinDjView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03819" y="1133339"/>
            <a:ext cx="4713667" cy="551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37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Документ2 - Word (Сбой активации продукта)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756287"/>
            <a:ext cx="6371646" cy="4292958"/>
          </a:xfrm>
          <a:prstGeom prst="rect">
            <a:avLst/>
          </a:prstGeom>
        </p:spPr>
      </p:pic>
      <p:pic>
        <p:nvPicPr>
          <p:cNvPr id="4" name="Рисунок 3" descr="Документ2 - Word (Сбой активации продукта)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71647" y="1895061"/>
            <a:ext cx="5820354" cy="4007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50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Документ1 - Word (Сбой активации продукта)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624517"/>
            <a:ext cx="6075605" cy="4042188"/>
          </a:xfrm>
          <a:prstGeom prst="rect">
            <a:avLst/>
          </a:prstGeom>
        </p:spPr>
      </p:pic>
      <p:pic>
        <p:nvPicPr>
          <p:cNvPr id="6" name="Рисунок 5" descr="Документ1 - Word (Сбой активации продукта)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75605" y="1753308"/>
            <a:ext cx="5887829" cy="3913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81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15</Words>
  <Application>Microsoft Office PowerPoint</Application>
  <PresentationFormat>Произвольный</PresentationFormat>
  <Paragraphs>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Гражданская война и интервенция Северо-Запад.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Гражданская война и интервенция Северо-Запад.</dc:title>
  <dc:creator>Евгений</dc:creator>
  <cp:lastModifiedBy>User</cp:lastModifiedBy>
  <cp:revision>7</cp:revision>
  <dcterms:created xsi:type="dcterms:W3CDTF">2018-11-21T20:57:55Z</dcterms:created>
  <dcterms:modified xsi:type="dcterms:W3CDTF">2018-12-05T12:10:03Z</dcterms:modified>
</cp:coreProperties>
</file>