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1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17.12.2021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908720"/>
            <a:ext cx="6264696" cy="5666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00" b="1" dirty="0">
                <a:latin typeface="Times New Roman"/>
                <a:ea typeface="Calibri"/>
                <a:cs typeface="Times New Roman"/>
              </a:rPr>
              <a:t>Государственное бюджетное  </a:t>
            </a:r>
            <a:r>
              <a:rPr lang="ru-RU" sz="1000" b="1" dirty="0" smtClean="0">
                <a:latin typeface="Times New Roman"/>
                <a:ea typeface="Calibri"/>
                <a:cs typeface="Times New Roman"/>
              </a:rPr>
              <a:t>учреждение</a:t>
            </a:r>
            <a:r>
              <a:rPr lang="ru-RU" sz="1000" b="1" dirty="0" smtClean="0">
                <a:ea typeface="Calibri"/>
                <a:cs typeface="Times New Roman"/>
              </a:rPr>
              <a:t> </a:t>
            </a:r>
            <a:r>
              <a:rPr lang="ru-RU" sz="1000" b="1" dirty="0" smtClean="0">
                <a:latin typeface="Times New Roman"/>
                <a:ea typeface="Calibri"/>
                <a:cs typeface="Times New Roman"/>
              </a:rPr>
              <a:t>Дополнительного </a:t>
            </a:r>
            <a:r>
              <a:rPr lang="ru-RU" sz="1000" b="1" dirty="0">
                <a:latin typeface="Times New Roman"/>
                <a:ea typeface="Calibri"/>
                <a:cs typeface="Times New Roman"/>
              </a:rPr>
              <a:t>профессионального педагогического  </a:t>
            </a:r>
            <a:r>
              <a:rPr lang="ru-RU" sz="1000" b="1" dirty="0" smtClean="0">
                <a:latin typeface="Times New Roman"/>
                <a:ea typeface="Calibri"/>
                <a:cs typeface="Times New Roman"/>
              </a:rPr>
              <a:t>образования</a:t>
            </a:r>
            <a:r>
              <a:rPr lang="ru-RU" sz="1000" b="1" dirty="0" smtClean="0">
                <a:ea typeface="Calibri"/>
                <a:cs typeface="Times New Roman"/>
              </a:rPr>
              <a:t> </a:t>
            </a:r>
            <a:r>
              <a:rPr lang="ru-RU" sz="1000" b="1" dirty="0" smtClean="0">
                <a:latin typeface="Times New Roman"/>
                <a:ea typeface="Calibri"/>
                <a:cs typeface="Times New Roman"/>
              </a:rPr>
              <a:t>Центр </a:t>
            </a:r>
            <a:r>
              <a:rPr lang="ru-RU" sz="1000" b="1" dirty="0">
                <a:latin typeface="Times New Roman"/>
                <a:ea typeface="Calibri"/>
                <a:cs typeface="Times New Roman"/>
              </a:rPr>
              <a:t>повышения квалификации специалистов </a:t>
            </a:r>
            <a:endParaRPr lang="ru-RU" sz="1000" b="1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00" b="1" dirty="0">
                <a:latin typeface="Times New Roman"/>
                <a:ea typeface="Calibri"/>
                <a:cs typeface="Times New Roman"/>
              </a:rPr>
              <a:t>«Информационно-методический центр» Курортного района Санкт-Петербурга</a:t>
            </a:r>
            <a:endParaRPr lang="ru-RU" sz="1000" b="1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latin typeface="Times New Roman"/>
                <a:ea typeface="Calibri"/>
                <a:cs typeface="Times New Roman"/>
              </a:rPr>
              <a:t>(</a:t>
            </a:r>
            <a:r>
              <a:rPr lang="ru-RU" sz="1400" b="1" dirty="0">
                <a:latin typeface="Times New Roman"/>
                <a:ea typeface="Calibri"/>
                <a:cs typeface="Times New Roman"/>
              </a:rPr>
              <a:t>Полное название своего ОУ</a:t>
            </a:r>
            <a:r>
              <a:rPr lang="ru-RU" sz="1400" dirty="0" smtClean="0">
                <a:latin typeface="Times New Roman"/>
                <a:ea typeface="Calibri"/>
                <a:cs typeface="Times New Roman"/>
              </a:rPr>
              <a:t>)</a:t>
            </a:r>
            <a:endParaRPr lang="ru-RU" sz="14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latin typeface="Times New Roman"/>
                <a:ea typeface="Calibri"/>
                <a:cs typeface="Times New Roman"/>
              </a:rPr>
              <a:t>Районный этап</a:t>
            </a:r>
            <a:endParaRPr lang="ru-RU" sz="1600" b="1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smtClean="0">
                <a:latin typeface="Times New Roman"/>
                <a:ea typeface="Calibri"/>
                <a:cs typeface="Times New Roman"/>
              </a:rPr>
              <a:t>XVIII</a:t>
            </a:r>
            <a:r>
              <a:rPr lang="ru-RU" sz="16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600" b="1" dirty="0">
                <a:latin typeface="Times New Roman"/>
                <a:ea typeface="Calibri"/>
                <a:cs typeface="Times New Roman"/>
              </a:rPr>
              <a:t>городского Фестиваля «Использование информационных технологий в образовательной деятельности»</a:t>
            </a:r>
            <a:endParaRPr lang="ru-RU" sz="1600" b="1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latin typeface="Times New Roman"/>
                <a:ea typeface="Calibri"/>
                <a:cs typeface="Times New Roman"/>
              </a:rPr>
              <a:t>Номинация (название)</a:t>
            </a:r>
            <a:endParaRPr lang="ru-RU" sz="1600" b="1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ru-RU" sz="1600" b="1" dirty="0" smtClean="0">
                <a:latin typeface="Times New Roman"/>
                <a:ea typeface="Calibri"/>
                <a:cs typeface="Times New Roman"/>
              </a:rPr>
              <a:t>Название работы</a:t>
            </a:r>
            <a:r>
              <a:rPr lang="ru-RU" sz="1600" b="1" dirty="0">
                <a:latin typeface="Times New Roman"/>
                <a:ea typeface="Calibri"/>
                <a:cs typeface="Times New Roman"/>
              </a:rPr>
              <a:t> </a:t>
            </a:r>
            <a:r>
              <a:rPr lang="en-US" sz="1600" b="1" dirty="0" smtClean="0">
                <a:latin typeface="Times New Roman"/>
                <a:ea typeface="Calibri"/>
                <a:cs typeface="Times New Roman"/>
              </a:rPr>
              <a:t>_________</a:t>
            </a:r>
            <a:endParaRPr lang="ru-RU" sz="1600" b="1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smtClean="0">
                <a:latin typeface="Times New Roman"/>
                <a:ea typeface="Calibri"/>
                <a:cs typeface="Times New Roman"/>
              </a:rPr>
              <a:t>ФИО</a:t>
            </a:r>
            <a:r>
              <a:rPr lang="en-US" sz="1600" b="1" dirty="0" smtClean="0">
                <a:latin typeface="Times New Roman"/>
                <a:ea typeface="Calibri"/>
                <a:cs typeface="Times New Roman"/>
              </a:rPr>
              <a:t>_____</a:t>
            </a:r>
            <a:r>
              <a:rPr lang="ru-RU" sz="1600" b="1" dirty="0" smtClean="0">
                <a:ea typeface="Calibri"/>
                <a:cs typeface="Times New Roman"/>
              </a:rPr>
              <a:t>  </a:t>
            </a:r>
            <a:r>
              <a:rPr lang="ru-RU" sz="1600" b="1" dirty="0" smtClean="0">
                <a:latin typeface="Times New Roman"/>
                <a:ea typeface="Calibri"/>
                <a:cs typeface="Times New Roman"/>
              </a:rPr>
              <a:t>Должность</a:t>
            </a:r>
            <a:r>
              <a:rPr lang="en-US" sz="1600" b="1" dirty="0" smtClean="0">
                <a:latin typeface="Times New Roman"/>
                <a:ea typeface="Calibri"/>
                <a:cs typeface="Times New Roman"/>
              </a:rPr>
              <a:t>____</a:t>
            </a:r>
            <a:endParaRPr lang="ru-RU" sz="1600" b="1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2000" b="1" dirty="0" smtClean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2000" b="1" dirty="0">
              <a:latin typeface="Times New Roman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latin typeface="Times New Roman"/>
                <a:ea typeface="Calibri"/>
                <a:cs typeface="Times New Roman"/>
              </a:rPr>
              <a:t>  </a:t>
            </a:r>
            <a:endParaRPr lang="ru-RU" b="1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latin typeface="Times New Roman"/>
                <a:ea typeface="Calibri"/>
                <a:cs typeface="Times New Roman"/>
              </a:rPr>
              <a:t>Санкт-Петербург</a:t>
            </a:r>
            <a:endParaRPr lang="ru-RU" sz="1400" b="1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 smtClean="0">
                <a:latin typeface="Times New Roman"/>
                <a:ea typeface="Calibri"/>
                <a:cs typeface="Times New Roman"/>
              </a:rPr>
              <a:t>20</a:t>
            </a:r>
            <a:r>
              <a:rPr lang="en-US" sz="1400" b="1" dirty="0" smtClean="0">
                <a:latin typeface="Times New Roman"/>
                <a:ea typeface="Calibri"/>
                <a:cs typeface="Times New Roman"/>
              </a:rPr>
              <a:t>2</a:t>
            </a:r>
            <a:r>
              <a:rPr lang="en-US" sz="1400" b="1" dirty="0">
                <a:latin typeface="Times New Roman"/>
                <a:ea typeface="Calibri"/>
                <a:cs typeface="Times New Roman"/>
              </a:rPr>
              <a:t>2</a:t>
            </a:r>
            <a:endParaRPr lang="ru-RU" sz="1400" b="1" dirty="0">
              <a:ea typeface="Calibri"/>
              <a:cs typeface="Times New Roman"/>
            </a:endParaRPr>
          </a:p>
        </p:txBody>
      </p:sp>
      <p:pic>
        <p:nvPicPr>
          <p:cNvPr id="3" name="Рисунок 2" descr="Эмблема ИМЦ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14944"/>
            <a:ext cx="1008112" cy="9619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962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</TotalTime>
  <Words>41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Леухина</dc:creator>
  <cp:lastModifiedBy>Пользователь</cp:lastModifiedBy>
  <cp:revision>4</cp:revision>
  <dcterms:created xsi:type="dcterms:W3CDTF">2021-01-25T09:12:46Z</dcterms:created>
  <dcterms:modified xsi:type="dcterms:W3CDTF">2021-12-17T13:26:14Z</dcterms:modified>
</cp:coreProperties>
</file>