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5" r:id="rId3"/>
    <p:sldId id="276" r:id="rId4"/>
    <p:sldId id="294" r:id="rId5"/>
    <p:sldId id="277" r:id="rId6"/>
    <p:sldId id="278" r:id="rId7"/>
    <p:sldId id="258" r:id="rId8"/>
    <p:sldId id="262" r:id="rId9"/>
    <p:sldId id="263" r:id="rId10"/>
    <p:sldId id="264" r:id="rId11"/>
    <p:sldId id="279" r:id="rId12"/>
    <p:sldId id="280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69" r:id="rId26"/>
    <p:sldId id="270" r:id="rId27"/>
    <p:sldId id="271" r:id="rId28"/>
    <p:sldId id="273" r:id="rId29"/>
    <p:sldId id="27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2" d="100"/>
          <a:sy n="92" d="100"/>
        </p:scale>
        <p:origin x="-1186" y="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F322-0896-47DE-9A8A-45B21D48D7E7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DB54-DEE2-4AB5-9C77-81B68D292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071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F322-0896-47DE-9A8A-45B21D48D7E7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DB54-DEE2-4AB5-9C77-81B68D292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395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F322-0896-47DE-9A8A-45B21D48D7E7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DB54-DEE2-4AB5-9C77-81B68D292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18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F322-0896-47DE-9A8A-45B21D48D7E7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DB54-DEE2-4AB5-9C77-81B68D292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910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F322-0896-47DE-9A8A-45B21D48D7E7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DB54-DEE2-4AB5-9C77-81B68D292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454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F322-0896-47DE-9A8A-45B21D48D7E7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DB54-DEE2-4AB5-9C77-81B68D292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01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F322-0896-47DE-9A8A-45B21D48D7E7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DB54-DEE2-4AB5-9C77-81B68D292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24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F322-0896-47DE-9A8A-45B21D48D7E7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DB54-DEE2-4AB5-9C77-81B68D292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696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F322-0896-47DE-9A8A-45B21D48D7E7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DB54-DEE2-4AB5-9C77-81B68D292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725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F322-0896-47DE-9A8A-45B21D48D7E7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DB54-DEE2-4AB5-9C77-81B68D292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982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F322-0896-47DE-9A8A-45B21D48D7E7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DB54-DEE2-4AB5-9C77-81B68D292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126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5F322-0896-47DE-9A8A-45B21D48D7E7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BDB54-DEE2-4AB5-9C77-81B68D292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052736"/>
            <a:ext cx="7848872" cy="2322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Некоторые вопросы преподавания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курса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финансовой грамотности в школе: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проблемы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и пути решения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"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b="1" i="1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b="1" i="1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55976" y="4816822"/>
            <a:ext cx="3960440" cy="10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Бердников Сергей Эдуардович, </a:t>
            </a:r>
          </a:p>
          <a:p>
            <a:pPr lvl="0">
              <a:lnSpc>
                <a:spcPct val="115000"/>
              </a:lnSpc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учитель истории, обществознания, экономики ГБОУ СОШ №450</a:t>
            </a:r>
            <a:endParaRPr lang="ru-RU" sz="14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2752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82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277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6"/>
            <a:ext cx="7776864" cy="5978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Сценарий</a:t>
            </a:r>
            <a:endParaRPr lang="ru-RU" dirty="0"/>
          </a:p>
          <a:p>
            <a:pPr algn="ctr"/>
            <a:r>
              <a:rPr lang="ru-RU" b="1" dirty="0"/>
              <a:t>интерактивной игры «Финансовые ребусы»</a:t>
            </a:r>
            <a:endParaRPr lang="ru-RU" dirty="0"/>
          </a:p>
          <a:p>
            <a:r>
              <a:rPr lang="ru-RU" b="1" dirty="0"/>
              <a:t> </a:t>
            </a:r>
            <a:endParaRPr lang="ru-RU" b="1" dirty="0" smtClean="0"/>
          </a:p>
          <a:p>
            <a:r>
              <a:rPr lang="ru-RU" b="1" dirty="0"/>
              <a:t>Оглавление</a:t>
            </a:r>
          </a:p>
          <a:p>
            <a:pPr>
              <a:lnSpc>
                <a:spcPct val="125000"/>
              </a:lnSpc>
            </a:pPr>
            <a:r>
              <a:rPr lang="ru-RU" b="1" dirty="0"/>
              <a:t>1. Цель и задачи мероприятия	</a:t>
            </a:r>
          </a:p>
          <a:p>
            <a:pPr>
              <a:lnSpc>
                <a:spcPct val="125000"/>
              </a:lnSpc>
            </a:pPr>
            <a:r>
              <a:rPr lang="ru-RU" b="1" dirty="0"/>
              <a:t>2. Характеристика мероприятия	</a:t>
            </a:r>
          </a:p>
          <a:p>
            <a:pPr>
              <a:lnSpc>
                <a:spcPct val="125000"/>
              </a:lnSpc>
            </a:pPr>
            <a:r>
              <a:rPr lang="ru-RU" b="1" dirty="0"/>
              <a:t>2.1. Этапы игры	</a:t>
            </a:r>
          </a:p>
          <a:p>
            <a:pPr>
              <a:lnSpc>
                <a:spcPct val="125000"/>
              </a:lnSpc>
            </a:pPr>
            <a:r>
              <a:rPr lang="ru-RU" b="1" dirty="0"/>
              <a:t>3. Правила проведения	</a:t>
            </a:r>
          </a:p>
          <a:p>
            <a:pPr>
              <a:lnSpc>
                <a:spcPct val="125000"/>
              </a:lnSpc>
            </a:pPr>
            <a:r>
              <a:rPr lang="ru-RU" b="1" dirty="0"/>
              <a:t>3.1. Порядок при очном формате проведения игры	</a:t>
            </a:r>
          </a:p>
          <a:p>
            <a:pPr>
              <a:lnSpc>
                <a:spcPct val="125000"/>
              </a:lnSpc>
            </a:pPr>
            <a:r>
              <a:rPr lang="ru-RU" b="1" dirty="0"/>
              <a:t>3.2. Порядок при онлайн форме проведения игры	</a:t>
            </a:r>
          </a:p>
          <a:p>
            <a:pPr>
              <a:lnSpc>
                <a:spcPct val="125000"/>
              </a:lnSpc>
            </a:pPr>
            <a:r>
              <a:rPr lang="ru-RU" b="1" dirty="0"/>
              <a:t>3.3. Инструкция для </a:t>
            </a:r>
            <a:r>
              <a:rPr lang="ru-RU" b="1" dirty="0" err="1"/>
              <a:t>игротехника</a:t>
            </a:r>
            <a:r>
              <a:rPr lang="ru-RU" b="1" dirty="0"/>
              <a:t>	</a:t>
            </a:r>
          </a:p>
          <a:p>
            <a:pPr>
              <a:lnSpc>
                <a:spcPct val="125000"/>
              </a:lnSpc>
            </a:pPr>
            <a:r>
              <a:rPr lang="ru-RU" b="1" dirty="0"/>
              <a:t>Вводная часть	</a:t>
            </a:r>
          </a:p>
          <a:p>
            <a:pPr>
              <a:lnSpc>
                <a:spcPct val="125000"/>
              </a:lnSpc>
            </a:pPr>
            <a:r>
              <a:rPr lang="ru-RU" b="1" dirty="0"/>
              <a:t>«Ребусы»	</a:t>
            </a:r>
          </a:p>
          <a:p>
            <a:pPr>
              <a:lnSpc>
                <a:spcPct val="125000"/>
              </a:lnSpc>
            </a:pPr>
            <a:r>
              <a:rPr lang="ru-RU" b="1" dirty="0"/>
              <a:t>«Что за слово?»	</a:t>
            </a:r>
          </a:p>
          <a:p>
            <a:pPr>
              <a:lnSpc>
                <a:spcPct val="125000"/>
              </a:lnSpc>
            </a:pPr>
            <a:r>
              <a:rPr lang="ru-RU" b="1" dirty="0"/>
              <a:t>«Найди лишнее»	</a:t>
            </a:r>
          </a:p>
          <a:p>
            <a:pPr>
              <a:lnSpc>
                <a:spcPct val="125000"/>
              </a:lnSpc>
            </a:pPr>
            <a:r>
              <a:rPr lang="ru-RU" b="1" dirty="0"/>
              <a:t>«Математическая задача»	</a:t>
            </a:r>
          </a:p>
          <a:p>
            <a:pPr>
              <a:lnSpc>
                <a:spcPct val="125000"/>
              </a:lnSpc>
            </a:pPr>
            <a:r>
              <a:rPr lang="ru-RU" b="1" dirty="0"/>
              <a:t>Приложение 2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336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022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766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210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971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792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743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237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85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746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620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66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172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64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45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63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19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96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18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32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74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66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00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58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12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69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141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38</Words>
  <Application>Microsoft Office PowerPoint</Application>
  <PresentationFormat>Экран (4:3)</PresentationFormat>
  <Paragraphs>25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Игорь Благовещенский</cp:lastModifiedBy>
  <cp:revision>11</cp:revision>
  <dcterms:created xsi:type="dcterms:W3CDTF">2023-01-23T20:45:06Z</dcterms:created>
  <dcterms:modified xsi:type="dcterms:W3CDTF">2023-04-18T13:27:58Z</dcterms:modified>
</cp:coreProperties>
</file>