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27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3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7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96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7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3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7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5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9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2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B30C7B-25C3-4AFE-88A4-2E31D56623D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6CF3B9-44B4-4727-B661-36AC6FE8F13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подготовки школьников к участию в чемпионате по финансовой грамотности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Смирнова Н.В., заместитель директора по УВР, </a:t>
            </a:r>
            <a:r>
              <a:rPr lang="ru-RU" dirty="0" smtClean="0"/>
              <a:t>учитель географии</a:t>
            </a:r>
          </a:p>
          <a:p>
            <a:pPr algn="r"/>
            <a:r>
              <a:rPr lang="ru-RU" dirty="0" err="1" smtClean="0"/>
              <a:t>Захов</a:t>
            </a:r>
            <a:r>
              <a:rPr lang="ru-RU" dirty="0" smtClean="0"/>
              <a:t> </a:t>
            </a:r>
            <a:r>
              <a:rPr lang="ru-RU" dirty="0" smtClean="0"/>
              <a:t>А.С., учитель </a:t>
            </a:r>
            <a:r>
              <a:rPr lang="ru-RU" dirty="0" smtClean="0"/>
              <a:t>обществознания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51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</a:t>
            </a:r>
            <a:r>
              <a:rPr lang="ru-RU" dirty="0" smtClean="0">
                <a:solidFill>
                  <a:srgbClr val="FF0000"/>
                </a:solidFill>
              </a:rPr>
              <a:t>«решаем вместе» </a:t>
            </a:r>
            <a:r>
              <a:rPr lang="ru-RU" dirty="0" smtClean="0"/>
              <a:t>– учащиеся </a:t>
            </a:r>
            <a:r>
              <a:rPr lang="ru-RU" dirty="0" err="1" smtClean="0"/>
              <a:t>прорешивают</a:t>
            </a:r>
            <a:r>
              <a:rPr lang="ru-RU" dirty="0" smtClean="0"/>
              <a:t> задачи и разбирают суждения вместе с учителем</a:t>
            </a:r>
          </a:p>
          <a:p>
            <a:pPr marL="0" indent="0">
              <a:buNone/>
            </a:pPr>
            <a:r>
              <a:rPr lang="ru-RU" dirty="0" smtClean="0"/>
              <a:t>Плюсы метода: вовлеченность учителя влияет на мотивацию учащихся</a:t>
            </a:r>
            <a:br>
              <a:rPr lang="ru-RU" dirty="0" smtClean="0"/>
            </a:br>
            <a:r>
              <a:rPr lang="ru-RU" dirty="0" smtClean="0"/>
              <a:t>НО! Не нужно решать вместо учащихся, нужно решать вместе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Минусы: высокая загруженность учителя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Подходит для начинающих команд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9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Подготовка к чемпионату требует много сил для учителя, однако:</a:t>
            </a:r>
          </a:p>
          <a:p>
            <a:r>
              <a:rPr lang="ru-RU" dirty="0" smtClean="0"/>
              <a:t>Учащиеся начинают лучше учиться по предметам (обществознание, математика, география)</a:t>
            </a:r>
          </a:p>
          <a:p>
            <a:r>
              <a:rPr lang="ru-RU" dirty="0" smtClean="0"/>
              <a:t>Учитель повышает собственную финансовую грамотность</a:t>
            </a:r>
          </a:p>
          <a:p>
            <a:r>
              <a:rPr lang="ru-RU" dirty="0" smtClean="0"/>
              <a:t>Конкурс напрямую влияет на социализацию учеников – вовлечение в конкурсное движение позволяет им развивать навыки, необходимые в обществе (коммуникабельность, уважение и т. д.)</a:t>
            </a:r>
          </a:p>
          <a:p>
            <a:pPr algn="ctr"/>
            <a:r>
              <a:rPr lang="en-US" sz="7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</a:t>
            </a:r>
            <a:r>
              <a:rPr lang="en-US" sz="7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incup.ru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2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243" y="21268"/>
            <a:ext cx="11223950" cy="61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4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чемпионата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Состоит из двух независимых частей: </a:t>
            </a:r>
            <a:r>
              <a:rPr lang="ru-RU" dirty="0" smtClean="0">
                <a:solidFill>
                  <a:srgbClr val="FF0000"/>
                </a:solidFill>
              </a:rPr>
              <a:t>коммуникативных боев </a:t>
            </a:r>
            <a:r>
              <a:rPr lang="ru-RU" dirty="0" smtClean="0"/>
              <a:t>(разновидность дебатов на финансовые темы) и </a:t>
            </a:r>
            <a:r>
              <a:rPr lang="ru-RU" dirty="0" smtClean="0">
                <a:solidFill>
                  <a:srgbClr val="FF0000"/>
                </a:solidFill>
              </a:rPr>
              <a:t>финансовых боев </a:t>
            </a:r>
            <a:r>
              <a:rPr lang="ru-RU" dirty="0" smtClean="0"/>
              <a:t>(решение задач и публичное представление решений)</a:t>
            </a:r>
          </a:p>
          <a:p>
            <a:r>
              <a:rPr lang="ru-RU" dirty="0" smtClean="0"/>
              <a:t>Проводится в двух дивизионах: </a:t>
            </a:r>
            <a:r>
              <a:rPr lang="en-US" dirty="0" smtClean="0">
                <a:solidFill>
                  <a:srgbClr val="FF0000"/>
                </a:solidFill>
              </a:rPr>
              <a:t>U-15</a:t>
            </a:r>
            <a:r>
              <a:rPr lang="en-US" dirty="0" smtClean="0"/>
              <a:t> </a:t>
            </a:r>
            <a:r>
              <a:rPr lang="ru-RU" dirty="0" smtClean="0"/>
              <a:t>(как правило, 7-8 классы)и </a:t>
            </a:r>
            <a:r>
              <a:rPr lang="en-US" dirty="0" smtClean="0">
                <a:solidFill>
                  <a:srgbClr val="FF0000"/>
                </a:solidFill>
              </a:rPr>
              <a:t>U-18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(9-10, реже 11 классы)</a:t>
            </a:r>
          </a:p>
          <a:p>
            <a:r>
              <a:rPr lang="ru-RU" dirty="0" smtClean="0"/>
              <a:t>Система </a:t>
            </a:r>
            <a:r>
              <a:rPr lang="ru-RU" dirty="0" smtClean="0">
                <a:solidFill>
                  <a:srgbClr val="FF0000"/>
                </a:solidFill>
              </a:rPr>
              <a:t>рейтинга</a:t>
            </a:r>
            <a:r>
              <a:rPr lang="ru-RU" dirty="0" smtClean="0"/>
              <a:t> (сайт </a:t>
            </a:r>
            <a:r>
              <a:rPr lang="en-US" dirty="0" smtClean="0"/>
              <a:t>fincup.ru)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59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87"/>
            <a:ext cx="12100514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6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Внедрение курса «Основы финансовой грамотности» в школе</a:t>
            </a:r>
          </a:p>
          <a:p>
            <a:r>
              <a:rPr lang="ru-RU" dirty="0" smtClean="0"/>
              <a:t>Подготовка в рамках углубленного изучения </a:t>
            </a:r>
            <a:r>
              <a:rPr lang="ru-RU" dirty="0" smtClean="0"/>
              <a:t>обществознания</a:t>
            </a:r>
          </a:p>
          <a:p>
            <a:r>
              <a:rPr lang="ru-RU" dirty="0" smtClean="0"/>
              <a:t>Разбор задач на уроках математики, географии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67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3461"/>
          </a:xfrm>
        </p:spPr>
        <p:txBody>
          <a:bodyPr/>
          <a:lstStyle/>
          <a:p>
            <a:r>
              <a:rPr lang="ru-RU" dirty="0" smtClean="0"/>
              <a:t>Методическая литература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t="4814" r="8333" b="7530"/>
          <a:stretch/>
        </p:blipFill>
        <p:spPr>
          <a:xfrm rot="5400000">
            <a:off x="9183942" y="328358"/>
            <a:ext cx="3336414" cy="267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4529" r="14190" b="8064"/>
          <a:stretch/>
        </p:blipFill>
        <p:spPr>
          <a:xfrm rot="5400000">
            <a:off x="-513833" y="2037835"/>
            <a:ext cx="5307599" cy="42799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t="4321" r="8704" b="7037"/>
          <a:stretch/>
        </p:blipFill>
        <p:spPr>
          <a:xfrm rot="5400000">
            <a:off x="9170622" y="3852029"/>
            <a:ext cx="3321248" cy="26378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3952" r="5371" b="7160"/>
          <a:stretch/>
        </p:blipFill>
        <p:spPr>
          <a:xfrm rot="5400000">
            <a:off x="4114689" y="2108312"/>
            <a:ext cx="5333998" cy="41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6078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Методическая литература, если учебников нет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90700"/>
            <a:ext cx="6311730" cy="3662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1690688"/>
            <a:ext cx="4286250" cy="42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4521" y="6038185"/>
            <a:ext cx="483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Все материалы здесь</a:t>
            </a:r>
            <a:endParaRPr lang="ru-RU" sz="3200" dirty="0"/>
          </a:p>
        </p:txBody>
      </p:sp>
      <p:sp>
        <p:nvSpPr>
          <p:cNvPr id="10" name="Стрелка углом вверх 9"/>
          <p:cNvSpPr/>
          <p:nvPr/>
        </p:nvSpPr>
        <p:spPr>
          <a:xfrm>
            <a:off x="6654630" y="5794027"/>
            <a:ext cx="1530012" cy="73152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6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замотивировать участников?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Материалы чемпионата можно интегрировать в подготовку ЕГЭ и ОГЭ (обществознание, математика)</a:t>
            </a:r>
          </a:p>
          <a:p>
            <a:r>
              <a:rPr lang="ru-RU" dirty="0" smtClean="0"/>
              <a:t>Финансовая грамотность – самый практико-ориентированный предмет в школе, вызывает большой интерес у школьников</a:t>
            </a:r>
          </a:p>
          <a:p>
            <a:r>
              <a:rPr lang="ru-RU" dirty="0" smtClean="0"/>
              <a:t>Система рейтингов и большое количество конкурсов в течение года мотивирует занимать высокие места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22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желающих много (от 8 и больше): провести школьный чемпионат по финансовым и коммуникативным боям</a:t>
            </a:r>
          </a:p>
          <a:p>
            <a:r>
              <a:rPr lang="ru-RU" dirty="0" smtClean="0"/>
              <a:t>Если желающих немного (4-6): сосредоточиться на подготовке одной команды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21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</a:t>
            </a:r>
            <a:r>
              <a:rPr lang="ru-RU" dirty="0" smtClean="0">
                <a:solidFill>
                  <a:srgbClr val="FF0000"/>
                </a:solidFill>
              </a:rPr>
              <a:t>«объясните мне – я ничего не знаю»</a:t>
            </a:r>
            <a:r>
              <a:rPr lang="ru-RU" dirty="0" smtClean="0"/>
              <a:t> – учащиеся самостоятельно </a:t>
            </a:r>
            <a:r>
              <a:rPr lang="ru-RU" dirty="0" err="1" smtClean="0"/>
              <a:t>прорешивают</a:t>
            </a:r>
            <a:r>
              <a:rPr lang="ru-RU" dirty="0" smtClean="0"/>
              <a:t> задачи и разбирают суждения для коммуникативных боев, а потом показывают все учителю</a:t>
            </a:r>
          </a:p>
          <a:p>
            <a:pPr marL="0" indent="0">
              <a:buNone/>
            </a:pPr>
            <a:r>
              <a:rPr lang="ru-RU" dirty="0" smtClean="0"/>
              <a:t>Плюсы метода: на первоначальном этапе меньше загруженность учителя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Минусы: требуется высокий уровень знаний педагога по предмету, необходима навыки самостоятельности у участников, грамотный капитан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Подходит для опытных команд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7618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</TotalTime>
  <Words>363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 Rounded MT Bold</vt:lpstr>
      <vt:lpstr>Calibri</vt:lpstr>
      <vt:lpstr>Calibri Light</vt:lpstr>
      <vt:lpstr>Ретро</vt:lpstr>
      <vt:lpstr>Особенности подготовки школьников к участию в чемпионате по финансовой грамотности</vt:lpstr>
      <vt:lpstr>Особенности чемпионата</vt:lpstr>
      <vt:lpstr>Презентация PowerPoint</vt:lpstr>
      <vt:lpstr>Варианты подготовки</vt:lpstr>
      <vt:lpstr>Методическая литература</vt:lpstr>
      <vt:lpstr>Методическая литература, если учебников нет</vt:lpstr>
      <vt:lpstr>Как замотивировать участников?</vt:lpstr>
      <vt:lpstr>Варианты подготовки</vt:lpstr>
      <vt:lpstr>Методы подготовки</vt:lpstr>
      <vt:lpstr>Методы подготовки</vt:lpstr>
      <vt:lpstr>Итог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подготовки школьников к участию в чемпионате по финансовой грамотности</dc:title>
  <dc:creator>User</dc:creator>
  <cp:lastModifiedBy>User</cp:lastModifiedBy>
  <cp:revision>10</cp:revision>
  <dcterms:created xsi:type="dcterms:W3CDTF">2023-01-25T05:34:44Z</dcterms:created>
  <dcterms:modified xsi:type="dcterms:W3CDTF">2023-01-25T10:18:03Z</dcterms:modified>
</cp:coreProperties>
</file>