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57" r:id="rId5"/>
    <p:sldId id="258" r:id="rId6"/>
    <p:sldId id="266" r:id="rId7"/>
    <p:sldId id="259" r:id="rId8"/>
    <p:sldId id="260" r:id="rId9"/>
    <p:sldId id="262" r:id="rId10"/>
    <p:sldId id="263" r:id="rId11"/>
    <p:sldId id="261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xpteach" TargetMode="External"/><Relationship Id="rId2" Type="http://schemas.openxmlformats.org/officeDocument/2006/relationships/hyperlink" Target="https://geteml.com/ru/mail_link_tracker?hash=6s5d8rfbq871yyqpy7n5h5qtpew8tiobc7w6c5z5wya74dpdtf98h54a5616izdqii7bpj44wbj563c6ms6n79es96i17zctkb6a48jdgixienwwdgmxo&amp;url=aHR0cHM6Ly92ay5jb20vZXhwdGVhY2g_dXRtX21lZGl1bT1lbWFpbCZ1dG1fc291cmNlPVVuaVNlbmRlciZ1dG1fY2FtcGFpZ249MjY4MzcxNTE3JUUyJTlBJUExJUYwJTlGJThFJTkzUHJpZ2xhc2FlbStuYSt6YXNlZGFuaWUrVWNpdGVsJTI3c2tvZ28rS2x1YmErMTcrYXByZWxhK3YrMTMtMDA~&amp;uid=Mjg5NjI4MQ~~&amp;ucs=8f7aef73fcf565e7605286c45b59707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eteml.com/ru/mail_link_tracker?hash=6ne3jtmt6btm8kqpy7n5h5qtpew8tiobc7w6c5z5wya74dpdtf9899tc8i838kdaq3box54ga3yfebc6ms6n79es96i17zctkb6a48jdgixienwwdgmxo&amp;url=aHR0cHM6Ly92ay5jb20vZXhwZXJ0ZWdlaGlzdD91dG1fbWVkaXVtPWVtYWlsJnV0bV9zb3VyY2U9VW5pU2VuZGVyJnV0bV9jYW1wYWlnbj0yNjgzNzE1MTclRTIlOUElQTElRjAlOUYlOEUlOTNQcmlnbGFzYWVtK25hK3phc2VkYW5pZStVY2l0ZWwlMjdza29nbytLbHViYSsxNythcHJlbGErdisxMy0wMA~~&amp;uid=Mjg5NjI4MQ~~&amp;ucs=a18fb747aee33b4afbe0101bda471dcf" TargetMode="External"/><Relationship Id="rId5" Type="http://schemas.openxmlformats.org/officeDocument/2006/relationships/hyperlink" Target="https://geteml.com/ru/mail_link_tracker?hash=6d1zk99geknjhhqpy7n5h5qtpew8tiobc7w6c5z5wya74dpdtf98ze5azwnjm8wq3ij894i3zqkktuc6ms6n79es96i17zctkb6a48jdgixienwwdgmxo&amp;url=aHR0cHM6Ly92ay5jb20vZXhwZXJ0ZWdlX29ic2g_dXRtX21lZGl1bT1lbWFpbCZ1dG1fc291cmNlPVVuaVNlbmRlciZ1dG1fY2FtcGFpZ249MjY4MzcxNTE3JUUyJTlBJUExJUYwJTlGJThFJTkzUHJpZ2xhc2FlbStuYSt6YXNlZGFuaWUrVWNpdGVsJTI3c2tvZ28rS2x1YmErMTcrYXByZWxhK3YrMTMtMDA~&amp;uid=Mjg5NjI4MQ~~&amp;ucs=ba27fc859be79027a639ddb7e3777686" TargetMode="External"/><Relationship Id="rId4" Type="http://schemas.openxmlformats.org/officeDocument/2006/relationships/hyperlink" Target="https://geteml.com/ru/mail_link_tracker?hash=6jnfwkthtar854qpy7n5h5qtpew8tiobc7w6c5z5wya74dpdtf98zqmm59gk4tgq4rm7snkps114oxc6ms6n79es96i17zctkb6a48jdgixienwwdgmxo&amp;url=aHR0cHM6Ly92ay5jb20vZXhwZXJ0ZWdlP3V0bV9tZWRpdW09ZW1haWwmdXRtX3NvdXJjZT1VbmlTZW5kZXImdXRtX2NhbXBhaWduPTI2ODM3MTUxNyVFMiU5QSVBMSVGMCU5RiU4RSU5M1ByaWdsYXNhZW0rbmEremFzZWRhbmllK1VjaXRlbCUyN3Nrb2dvK0tsdWJhKzE3K2FwcmVsYSt2KzEzLTAw&amp;uid=Mjg5NjI4MQ~~&amp;ucs=85be43a29d07e2dc99d214fb0f1374a5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MPm8WWPQN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va0HQuQgOU" TargetMode="External"/><Relationship Id="rId2" Type="http://schemas.openxmlformats.org/officeDocument/2006/relationships/hyperlink" Target="https://www.youtube.com/watch?v=PYA3-xSI8v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l4az0AjgT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FA62ac3LA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l_9ARWztHk" TargetMode="External"/><Relationship Id="rId2" Type="http://schemas.openxmlformats.org/officeDocument/2006/relationships/hyperlink" Target="https://www.youtube.com/watch?v=IskyI6y9Io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4v6TKEHx-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971650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«Содержательно-методическая компетентность учителя историко-обществоведческого цикла в условиях  обновленного Федерального государственного образовательного стандарта основного общего образования»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Районное методическое объединение</a:t>
            </a:r>
          </a:p>
          <a:p>
            <a:pPr algn="r"/>
            <a:r>
              <a:rPr lang="ru-RU" b="1" dirty="0" smtClean="0">
                <a:solidFill>
                  <a:srgbClr val="FF0000"/>
                </a:solidFill>
              </a:rPr>
              <a:t>26.04.2022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504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Методические рекомендации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по разработке учителем оценочных средств, построенных </a:t>
            </a:r>
            <a:r>
              <a:rPr lang="ru-RU" dirty="0" smtClean="0"/>
              <a:t>на </a:t>
            </a:r>
            <a:r>
              <a:rPr lang="ru-RU" dirty="0" err="1" smtClean="0"/>
              <a:t>критериальной</a:t>
            </a:r>
            <a:r>
              <a:rPr lang="ru-RU" dirty="0" smtClean="0"/>
              <a:t> </a:t>
            </a:r>
            <a:r>
              <a:rPr lang="ru-RU" dirty="0"/>
              <a:t>основе, для текущего контроля по </a:t>
            </a:r>
            <a:r>
              <a:rPr lang="ru-RU" dirty="0" smtClean="0"/>
              <a:t>общеобразовательным предметам</a:t>
            </a:r>
            <a:r>
              <a:rPr lang="ru-RU" dirty="0"/>
              <a:t>: История. Обществознание</a:t>
            </a:r>
          </a:p>
        </p:txBody>
      </p:sp>
    </p:spTree>
    <p:extLst>
      <p:ext uri="{BB962C8B-B14F-4D97-AF65-F5344CB8AC3E}">
        <p14:creationId xmlns:p14="http://schemas.microsoft.com/office/powerpoint/2010/main" val="4093252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Клуб учителей "Эксперт. Решения"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200" dirty="0" err="1"/>
              <a:t>Битюков</a:t>
            </a:r>
            <a:r>
              <a:rPr lang="ru-RU" sz="4200" dirty="0"/>
              <a:t> Константин Олегович, Председатель Клуба</a:t>
            </a:r>
            <a:br>
              <a:rPr lang="ru-RU" sz="4200" dirty="0"/>
            </a:br>
            <a:r>
              <a:rPr lang="ru-RU" sz="4200" dirty="0"/>
              <a:t>Мордасов Виктор Геннадьевич, Учредитель </a:t>
            </a:r>
            <a:r>
              <a:rPr lang="ru-RU" sz="4200" dirty="0" smtClean="0"/>
              <a:t>Клуба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Информацию о работе Клуба и полезные материалы от него вы найдёте  на странице сообщества во </a:t>
            </a:r>
            <a:r>
              <a:rPr lang="ru-RU" dirty="0" err="1"/>
              <a:t>ВКонтакте</a:t>
            </a:r>
            <a:r>
              <a:rPr lang="ru-RU" dirty="0"/>
              <a:t>  </a:t>
            </a:r>
            <a:br>
              <a:rPr lang="ru-RU" dirty="0"/>
            </a:br>
            <a:r>
              <a:rPr lang="ru-RU" dirty="0">
                <a:hlinkClick r:id="rId2"/>
              </a:rPr>
              <a:t>https://vk.com/expteach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Рекомендуем не только подписаться на группу, но и рассказать о ней коллегам.</a:t>
            </a:r>
            <a:br>
              <a:rPr lang="ru-RU" dirty="0"/>
            </a:br>
            <a:r>
              <a:rPr lang="ru-RU" dirty="0"/>
              <a:t>Здесь же регулярно будут выходить полезные посты по истории, обществознанию, подготовке к ЕГЭ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/>
              <a:t>Наши сообщества во </a:t>
            </a:r>
            <a:r>
              <a:rPr lang="ru-RU" b="1" dirty="0" err="1"/>
              <a:t>ВКонтакте</a:t>
            </a:r>
            <a:r>
              <a:rPr lang="ru-RU" b="1" dirty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hlinkClick r:id="rId3"/>
              </a:rPr>
              <a:t>https://vk.com/expteach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Клуб учителей "Эксперт. Решения"</a:t>
            </a:r>
            <a:br>
              <a:rPr lang="ru-RU" dirty="0"/>
            </a:br>
            <a:r>
              <a:rPr lang="ru-RU" dirty="0">
                <a:hlinkClick r:id="rId4"/>
              </a:rPr>
              <a:t>https://vk.com/expertege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общая информация о центре "Эксперт"</a:t>
            </a:r>
            <a:br>
              <a:rPr lang="ru-RU" dirty="0"/>
            </a:br>
            <a:r>
              <a:rPr lang="ru-RU" dirty="0">
                <a:hlinkClick r:id="rId5"/>
              </a:rPr>
              <a:t>https://vk.com/expertege_obsh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информация о бесплатных </a:t>
            </a:r>
            <a:r>
              <a:rPr lang="ru-RU" dirty="0" err="1"/>
              <a:t>вебинарах</a:t>
            </a:r>
            <a:r>
              <a:rPr lang="ru-RU" dirty="0"/>
              <a:t>, тематические подборки записей прошедших </a:t>
            </a:r>
            <a:r>
              <a:rPr lang="ru-RU" dirty="0" err="1"/>
              <a:t>вебинаров</a:t>
            </a:r>
            <a:r>
              <a:rPr lang="ru-RU" dirty="0"/>
              <a:t> и много другого полезного контента на стене сообщества</a:t>
            </a:r>
            <a:br>
              <a:rPr lang="ru-RU" dirty="0"/>
            </a:br>
            <a:r>
              <a:rPr lang="ru-RU" dirty="0">
                <a:hlinkClick r:id="rId6"/>
              </a:rPr>
              <a:t>https://vk.com/expertegehist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информация о бесплатных </a:t>
            </a:r>
            <a:r>
              <a:rPr lang="ru-RU" dirty="0" err="1"/>
              <a:t>вебинарах</a:t>
            </a:r>
            <a:r>
              <a:rPr lang="ru-RU" dirty="0"/>
              <a:t>, тематические подборки записей прошедших </a:t>
            </a:r>
            <a:r>
              <a:rPr lang="ru-RU" dirty="0" err="1"/>
              <a:t>вебинаров</a:t>
            </a:r>
            <a:r>
              <a:rPr lang="ru-RU" dirty="0"/>
              <a:t> и много другого полезного контента на стене сообщества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451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на 2022/2023 </a:t>
            </a:r>
            <a:r>
              <a:rPr lang="ru-RU" dirty="0" err="1" smtClean="0"/>
              <a:t>уч.год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Жюри </a:t>
            </a:r>
            <a:r>
              <a:rPr lang="ru-RU" dirty="0" err="1" smtClean="0"/>
              <a:t>ВсОШ</a:t>
            </a:r>
            <a:endParaRPr lang="ru-RU" dirty="0" smtClean="0"/>
          </a:p>
          <a:p>
            <a:r>
              <a:rPr lang="ru-RU" dirty="0" smtClean="0"/>
              <a:t>Посещение уроков. Лучшие педагогические практики. План!</a:t>
            </a:r>
          </a:p>
          <a:p>
            <a:r>
              <a:rPr lang="ru-RU" dirty="0" smtClean="0"/>
              <a:t>Курсы переподготовки (заказ в </a:t>
            </a:r>
            <a:r>
              <a:rPr lang="ru-RU" dirty="0" err="1" smtClean="0"/>
              <a:t>СПбАППО</a:t>
            </a:r>
            <a:r>
              <a:rPr lang="ru-RU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54914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Лучшие педагогические практики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История Росси</a:t>
            </a:r>
          </a:p>
          <a:p>
            <a:r>
              <a:rPr lang="ru-RU" dirty="0" smtClean="0"/>
              <a:t>Всеобщая история</a:t>
            </a:r>
          </a:p>
          <a:p>
            <a:r>
              <a:rPr lang="ru-RU" dirty="0" smtClean="0"/>
              <a:t>Обществознание</a:t>
            </a:r>
          </a:p>
          <a:p>
            <a:r>
              <a:rPr lang="ru-RU" dirty="0" smtClean="0"/>
              <a:t>Право</a:t>
            </a:r>
          </a:p>
          <a:p>
            <a:r>
              <a:rPr lang="ru-RU" dirty="0" smtClean="0"/>
              <a:t>Экономика</a:t>
            </a:r>
          </a:p>
          <a:p>
            <a:r>
              <a:rPr lang="ru-RU" dirty="0" smtClean="0"/>
              <a:t>Финансовая грамотность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424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5" t="16190" r="11454" b="4898"/>
          <a:stretch/>
        </p:blipFill>
        <p:spPr bwMode="auto">
          <a:xfrm>
            <a:off x="0" y="795142"/>
            <a:ext cx="9158090" cy="492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898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17.05 в 16-00 в ИМЦ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КПК </a:t>
            </a:r>
            <a:r>
              <a:rPr lang="ru-RU" dirty="0"/>
              <a:t>«Содержательно-методическая компетентность учителя историко-обществоведческого цикла в условиях  обновленного Федерального государственного образовательного стандарта основного общего образования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8868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РМО 26.04.22\Поделись своим Знанием. Новые горизонты_\Графика\Символика Поделись своим Знанием\Frame 37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04664"/>
            <a:ext cx="8965663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186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Обществознание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www.youtube.com/watch?v=DMPm8WWPQNk</a:t>
            </a:r>
            <a:r>
              <a:rPr lang="ru-RU" dirty="0" smtClean="0"/>
              <a:t>  </a:t>
            </a:r>
            <a:r>
              <a:rPr lang="ru-RU" b="1" dirty="0"/>
              <a:t>13.04.22 Итоги </a:t>
            </a:r>
            <a:r>
              <a:rPr lang="ru-RU" b="1" dirty="0" err="1"/>
              <a:t>тренинговой</a:t>
            </a:r>
            <a:r>
              <a:rPr lang="ru-RU" b="1" dirty="0"/>
              <a:t> работы по обществознанию в формате ОГЭ (февраль 2022)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315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Обществознание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https://www.youtube.com/watch?v=PYA3-xSI8v4</a:t>
            </a:r>
            <a:r>
              <a:rPr lang="ru-RU" dirty="0"/>
              <a:t> </a:t>
            </a: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www.youtube.com/watch?v=7va0HQuQgOU</a:t>
            </a:r>
            <a:r>
              <a:rPr lang="ru-RU" dirty="0" smtClean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Особенности </a:t>
            </a:r>
            <a:r>
              <a:rPr lang="ru-RU" b="1" dirty="0"/>
              <a:t>контрольно-измерительных материалов по </a:t>
            </a:r>
            <a:r>
              <a:rPr lang="ru-RU" b="1" dirty="0" smtClean="0"/>
              <a:t>обществознанию в 2022 году</a:t>
            </a:r>
          </a:p>
        </p:txBody>
      </p:sp>
    </p:spTree>
    <p:extLst>
      <p:ext uri="{BB962C8B-B14F-4D97-AF65-F5344CB8AC3E}">
        <p14:creationId xmlns:p14="http://schemas.microsoft.com/office/powerpoint/2010/main" val="2821056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hlinkClick r:id="rId2"/>
              </a:rPr>
              <a:t>https://</a:t>
            </a:r>
            <a:r>
              <a:rPr lang="ru-RU" dirty="0" smtClean="0">
                <a:hlinkClick r:id="rId2"/>
              </a:rPr>
              <a:t>www.youtube.com/watch?v=gl4az0AjgTI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dirty="0"/>
              <a:t>14.04.2022 Гражданско-патриотическое воспитание в классе: теоретические подходы, методы и формы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8347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www.youtube.com/watch?v=YFA62ac3LA4</a:t>
            </a:r>
            <a:r>
              <a:rPr lang="ru-RU" dirty="0" smtClean="0"/>
              <a:t>  </a:t>
            </a:r>
            <a:r>
              <a:rPr lang="ru-RU" b="1" dirty="0"/>
              <a:t>24.02.2022 Особенности контрольно-измерительных материалов </a:t>
            </a:r>
            <a:r>
              <a:rPr lang="ru-RU" b="1" dirty="0" smtClean="0"/>
              <a:t>в ЕГЭ по истории и технологии подготовки к ним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10581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ВПР, РДР, </a:t>
            </a:r>
            <a:r>
              <a:rPr lang="ru-RU" dirty="0" err="1" smtClean="0"/>
              <a:t>ВсОШ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hlinkClick r:id="rId2"/>
              </a:rPr>
              <a:t>https://www.youtube.com/watch?v=IskyI6y9IoE</a:t>
            </a:r>
            <a:r>
              <a:rPr lang="ru-RU" dirty="0"/>
              <a:t>  </a:t>
            </a:r>
            <a:r>
              <a:rPr lang="ru-RU" b="1" dirty="0"/>
              <a:t>19.01.22 </a:t>
            </a:r>
            <a:r>
              <a:rPr lang="ru-RU" dirty="0"/>
              <a:t>Анализ образовательных дефицитов по результатам ВПР, РДР (6 </a:t>
            </a:r>
            <a:r>
              <a:rPr lang="ru-RU" dirty="0" err="1"/>
              <a:t>кл</a:t>
            </a:r>
            <a:r>
              <a:rPr lang="ru-RU" dirty="0" smtClean="0"/>
              <a:t>.) и </a:t>
            </a:r>
            <a:r>
              <a:rPr lang="ru-RU" dirty="0"/>
              <a:t>районных туров Всероссийской олимпиады школьников 2021 г. по истории и </a:t>
            </a:r>
            <a:r>
              <a:rPr lang="ru-RU" dirty="0" smtClean="0"/>
              <a:t>обществознанию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Завтра, 27.04, 16-00 – 17-00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www.youtube.com/watch?v=Bl_9ARWztHk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Особенности </a:t>
            </a:r>
            <a:r>
              <a:rPr lang="ru-RU" dirty="0"/>
              <a:t>подготовки учащихся 5-8 классов к Всероссийской олимпиаде школьников (история, обществознание, право)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825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Финансовая грамотность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www.youtube.com/watch?v=Q4v6TKEHx-Y</a:t>
            </a:r>
            <a:r>
              <a:rPr lang="ru-RU" dirty="0" smtClean="0"/>
              <a:t> </a:t>
            </a:r>
          </a:p>
          <a:p>
            <a:r>
              <a:rPr lang="ru-RU" b="1" dirty="0"/>
              <a:t>14.12.21 Внедрение финансовой грамотности в образовательный процесс (опыт школ Санкт-Петербурга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3701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256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«Содержательно-методическая компетентность учителя историко-обществоведческого цикла в условиях  обновленного Федерального государственного образовательного стандарта основного общего образования» </vt:lpstr>
      <vt:lpstr>17.05 в 16-00 в ИМЦ </vt:lpstr>
      <vt:lpstr>Презентация PowerPoint</vt:lpstr>
      <vt:lpstr>Обществознание</vt:lpstr>
      <vt:lpstr>Обществознание</vt:lpstr>
      <vt:lpstr>История</vt:lpstr>
      <vt:lpstr>История</vt:lpstr>
      <vt:lpstr>ВПР, РДР, ВсОШ</vt:lpstr>
      <vt:lpstr>Финансовая грамотность</vt:lpstr>
      <vt:lpstr>Методические рекомендации </vt:lpstr>
      <vt:lpstr>Клуб учителей "Эксперт. Решения" </vt:lpstr>
      <vt:lpstr>План на 2022/2023 уч.год</vt:lpstr>
      <vt:lpstr>Лучшие педагогические практики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Егорова</dc:creator>
  <cp:lastModifiedBy>Пользователь</cp:lastModifiedBy>
  <cp:revision>11</cp:revision>
  <dcterms:created xsi:type="dcterms:W3CDTF">2022-04-25T13:58:42Z</dcterms:created>
  <dcterms:modified xsi:type="dcterms:W3CDTF">2022-04-26T12:43:59Z</dcterms:modified>
</cp:coreProperties>
</file>